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18"/>
    <p:sldId id="257" r:id="rId19"/>
    <p:sldId id="258" r:id="rId20"/>
    <p:sldId id="259" r:id="rId21"/>
    <p:sldId id="260" r:id="rId22"/>
    <p:sldId id="261" r:id="rId23"/>
    <p:sldId id="262" r:id="rId24"/>
    <p:sldId id="263" r:id="rId25"/>
    <p:sldId id="264" r:id="rId26"/>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Sondos Black" charset="1" panose="00000A00000000000000"/>
      <p:regular r:id="rId10"/>
    </p:embeddedFont>
    <p:embeddedFont>
      <p:font typeface="Sondos" charset="1" panose="00000500000000000000"/>
      <p:regular r:id="rId11"/>
    </p:embeddedFont>
    <p:embeddedFont>
      <p:font typeface="Sondos Bold" charset="1" panose="00000800000000000000"/>
      <p:regular r:id="rId12"/>
    </p:embeddedFont>
    <p:embeddedFont>
      <p:font typeface="Childos Arabic SemiBold" charset="1" panose="00000700000000000000"/>
      <p:regular r:id="rId13"/>
    </p:embeddedFont>
    <p:embeddedFont>
      <p:font typeface="Canva Sans" charset="1" panose="020B0503030501040103"/>
      <p:regular r:id="rId14"/>
    </p:embeddedFont>
    <p:embeddedFont>
      <p:font typeface="Canva Sans Bold" charset="1" panose="020B0803030501040103"/>
      <p:regular r:id="rId15"/>
    </p:embeddedFont>
    <p:embeddedFont>
      <p:font typeface="Canva Sans Italics" charset="1" panose="020B0503030501040103"/>
      <p:regular r:id="rId16"/>
    </p:embeddedFont>
    <p:embeddedFont>
      <p:font typeface="Canva Sans Bold Italics" charset="1" panose="020B0803030501040103"/>
      <p:regular r:id="rId1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slides/slide1.xml" Type="http://schemas.openxmlformats.org/officeDocument/2006/relationships/slide"/><Relationship Id="rId19" Target="slides/slide2.xml" Type="http://schemas.openxmlformats.org/officeDocument/2006/relationships/slide"/><Relationship Id="rId2" Target="presProps.xml" Type="http://schemas.openxmlformats.org/officeDocument/2006/relationships/presProps"/><Relationship Id="rId20" Target="slides/slide3.xml" Type="http://schemas.openxmlformats.org/officeDocument/2006/relationships/slide"/><Relationship Id="rId21" Target="slides/slide4.xml" Type="http://schemas.openxmlformats.org/officeDocument/2006/relationships/slide"/><Relationship Id="rId22" Target="slides/slide5.xml" Type="http://schemas.openxmlformats.org/officeDocument/2006/relationships/slide"/><Relationship Id="rId23" Target="slides/slide6.xml" Type="http://schemas.openxmlformats.org/officeDocument/2006/relationships/slide"/><Relationship Id="rId24" Target="slides/slide7.xml" Type="http://schemas.openxmlformats.org/officeDocument/2006/relationships/slide"/><Relationship Id="rId25" Target="slides/slide8.xml" Type="http://schemas.openxmlformats.org/officeDocument/2006/relationships/slide"/><Relationship Id="rId26" Target="slides/slide9.xml" Type="http://schemas.openxmlformats.org/officeDocument/2006/relationships/slide"/><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11" Target="../media/image10.png" Type="http://schemas.openxmlformats.org/officeDocument/2006/relationships/image"/><Relationship Id="rId12" Target="../media/image11.svg" Type="http://schemas.openxmlformats.org/officeDocument/2006/relationships/image"/><Relationship Id="rId13" Target="../media/image12.png" Type="http://schemas.openxmlformats.org/officeDocument/2006/relationships/image"/><Relationship Id="rId14" Target="../media/image13.svg" Type="http://schemas.openxmlformats.org/officeDocument/2006/relationships/image"/><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2.svg" Type="http://schemas.openxmlformats.org/officeDocument/2006/relationships/image"/><Relationship Id="rId11" Target="../media/image23.png" Type="http://schemas.openxmlformats.org/officeDocument/2006/relationships/image"/><Relationship Id="rId12" Target="../media/image24.svg" Type="http://schemas.openxmlformats.org/officeDocument/2006/relationships/image"/><Relationship Id="rId2" Target="../media/image14.png" Type="http://schemas.openxmlformats.org/officeDocument/2006/relationships/image"/><Relationship Id="rId3" Target="../media/image15.svg" Type="http://schemas.openxmlformats.org/officeDocument/2006/relationships/image"/><Relationship Id="rId4" Target="../media/image16.png" Type="http://schemas.openxmlformats.org/officeDocument/2006/relationships/image"/><Relationship Id="rId5" Target="../media/image17.svg" Type="http://schemas.openxmlformats.org/officeDocument/2006/relationships/image"/><Relationship Id="rId6" Target="../media/image18.jpeg" Type="http://schemas.openxmlformats.org/officeDocument/2006/relationships/image"/><Relationship Id="rId7" Target="../media/image19.jpeg" Type="http://schemas.openxmlformats.org/officeDocument/2006/relationships/image"/><Relationship Id="rId8" Target="../media/image20.jpeg" Type="http://schemas.openxmlformats.org/officeDocument/2006/relationships/image"/><Relationship Id="rId9" Target="../media/image21.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 Id="rId3" Target="../media/image26.svg" Type="http://schemas.openxmlformats.org/officeDocument/2006/relationships/image"/><Relationship Id="rId4" Target="../media/image27.jpe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 Id="rId3" Target="../media/image29.png" Type="http://schemas.openxmlformats.org/officeDocument/2006/relationships/image"/><Relationship Id="rId4" Target="../media/image30.svg" Type="http://schemas.openxmlformats.org/officeDocument/2006/relationships/image"/><Relationship Id="rId5" Target="../media/image31.png" Type="http://schemas.openxmlformats.org/officeDocument/2006/relationships/image"/><Relationship Id="rId6" Target="../media/image32.sv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 Id="rId3" Target="../media/image29.png" Type="http://schemas.openxmlformats.org/officeDocument/2006/relationships/image"/><Relationship Id="rId4" Target="../media/image30.svg" Type="http://schemas.openxmlformats.org/officeDocument/2006/relationships/image"/><Relationship Id="rId5" Target="../media/image31.png" Type="http://schemas.openxmlformats.org/officeDocument/2006/relationships/image"/><Relationship Id="rId6" Target="../media/image32.sv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 Id="rId3" Target="../media/image29.png" Type="http://schemas.openxmlformats.org/officeDocument/2006/relationships/image"/><Relationship Id="rId4" Target="../media/image30.svg" Type="http://schemas.openxmlformats.org/officeDocument/2006/relationships/image"/><Relationship Id="rId5" Target="../media/image31.png" Type="http://schemas.openxmlformats.org/officeDocument/2006/relationships/image"/><Relationship Id="rId6" Target="../media/image32.sv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 Id="rId3" Target="../media/image29.png" Type="http://schemas.openxmlformats.org/officeDocument/2006/relationships/image"/><Relationship Id="rId4" Target="../media/image30.svg" Type="http://schemas.openxmlformats.org/officeDocument/2006/relationships/image"/><Relationship Id="rId5" Target="../media/image31.png" Type="http://schemas.openxmlformats.org/officeDocument/2006/relationships/image"/><Relationship Id="rId6" Target="../media/image32.sv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3.png" Type="http://schemas.openxmlformats.org/officeDocument/2006/relationships/image"/><Relationship Id="rId3" Target="../media/image34.svg" Type="http://schemas.openxmlformats.org/officeDocument/2006/relationships/image"/><Relationship Id="rId4" Target="../media/image35.png" Type="http://schemas.openxmlformats.org/officeDocument/2006/relationships/image"/><Relationship Id="rId5" Target="../media/image36.svg" Type="http://schemas.openxmlformats.org/officeDocument/2006/relationships/image"/><Relationship Id="rId6" Target="../media/image37.png" Type="http://schemas.openxmlformats.org/officeDocument/2006/relationships/image"/><Relationship Id="rId7" Target="../media/image38.png" Type="http://schemas.openxmlformats.org/officeDocument/2006/relationships/image"/><Relationship Id="rId8" Target="../media/image29.png" Type="http://schemas.openxmlformats.org/officeDocument/2006/relationships/image"/><Relationship Id="rId9" Target="../media/image30.sv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11" Target="../media/image10.png" Type="http://schemas.openxmlformats.org/officeDocument/2006/relationships/image"/><Relationship Id="rId12" Target="../media/image11.svg" Type="http://schemas.openxmlformats.org/officeDocument/2006/relationships/image"/><Relationship Id="rId13" Target="../media/image39.png" Type="http://schemas.openxmlformats.org/officeDocument/2006/relationships/image"/><Relationship Id="rId14" Target="../media/image40.svg" Type="http://schemas.openxmlformats.org/officeDocument/2006/relationships/image"/><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FFBEE"/>
        </a:solidFill>
      </p:bgPr>
    </p:bg>
    <p:spTree>
      <p:nvGrpSpPr>
        <p:cNvPr id="1" name=""/>
        <p:cNvGrpSpPr/>
        <p:nvPr/>
      </p:nvGrpSpPr>
      <p:grpSpPr>
        <a:xfrm>
          <a:off x="0" y="0"/>
          <a:ext cx="0" cy="0"/>
          <a:chOff x="0" y="0"/>
          <a:chExt cx="0" cy="0"/>
        </a:xfrm>
      </p:grpSpPr>
      <p:sp>
        <p:nvSpPr>
          <p:cNvPr name="Freeform 2" id="2"/>
          <p:cNvSpPr/>
          <p:nvPr/>
        </p:nvSpPr>
        <p:spPr>
          <a:xfrm flipH="false" flipV="false" rot="-474658">
            <a:off x="13684856" y="7171234"/>
            <a:ext cx="1236792" cy="1748116"/>
          </a:xfrm>
          <a:custGeom>
            <a:avLst/>
            <a:gdLst/>
            <a:ahLst/>
            <a:cxnLst/>
            <a:rect r="r" b="b" t="t" l="l"/>
            <a:pathLst>
              <a:path h="1748116" w="1236792">
                <a:moveTo>
                  <a:pt x="0" y="0"/>
                </a:moveTo>
                <a:lnTo>
                  <a:pt x="1236792" y="0"/>
                </a:lnTo>
                <a:lnTo>
                  <a:pt x="1236792" y="1748116"/>
                </a:lnTo>
                <a:lnTo>
                  <a:pt x="0" y="1748116"/>
                </a:lnTo>
                <a:lnTo>
                  <a:pt x="0" y="0"/>
                </a:lnTo>
                <a:close/>
              </a:path>
            </a:pathLst>
          </a:custGeom>
          <a:blipFill>
            <a:blip r:embed="rId2"/>
            <a:stretch>
              <a:fillRect l="0" t="0" r="0" b="0"/>
            </a:stretch>
          </a:blipFill>
        </p:spPr>
      </p:sp>
      <p:sp>
        <p:nvSpPr>
          <p:cNvPr name="Freeform 3" id="3"/>
          <p:cNvSpPr/>
          <p:nvPr/>
        </p:nvSpPr>
        <p:spPr>
          <a:xfrm flipH="false" flipV="false" rot="-930141">
            <a:off x="14562465" y="7290309"/>
            <a:ext cx="3965724" cy="3935981"/>
          </a:xfrm>
          <a:custGeom>
            <a:avLst/>
            <a:gdLst/>
            <a:ahLst/>
            <a:cxnLst/>
            <a:rect r="r" b="b" t="t" l="l"/>
            <a:pathLst>
              <a:path h="3935981" w="3965724">
                <a:moveTo>
                  <a:pt x="0" y="0"/>
                </a:moveTo>
                <a:lnTo>
                  <a:pt x="3965724" y="0"/>
                </a:lnTo>
                <a:lnTo>
                  <a:pt x="3965724" y="3935982"/>
                </a:lnTo>
                <a:lnTo>
                  <a:pt x="0" y="3935982"/>
                </a:lnTo>
                <a:lnTo>
                  <a:pt x="0" y="0"/>
                </a:lnTo>
                <a:close/>
              </a:path>
            </a:pathLst>
          </a:custGeom>
          <a:blipFill>
            <a:blip r:embed="rId3"/>
            <a:stretch>
              <a:fillRect l="0" t="0" r="0" b="0"/>
            </a:stretch>
          </a:blipFill>
        </p:spPr>
      </p:sp>
      <p:sp>
        <p:nvSpPr>
          <p:cNvPr name="Freeform 4" id="4"/>
          <p:cNvSpPr/>
          <p:nvPr/>
        </p:nvSpPr>
        <p:spPr>
          <a:xfrm flipH="false" flipV="false" rot="-867913">
            <a:off x="-270530" y="-30524"/>
            <a:ext cx="3307530" cy="2679099"/>
          </a:xfrm>
          <a:custGeom>
            <a:avLst/>
            <a:gdLst/>
            <a:ahLst/>
            <a:cxnLst/>
            <a:rect r="r" b="b" t="t" l="l"/>
            <a:pathLst>
              <a:path h="2679099" w="3307530">
                <a:moveTo>
                  <a:pt x="0" y="0"/>
                </a:moveTo>
                <a:lnTo>
                  <a:pt x="3307529" y="0"/>
                </a:lnTo>
                <a:lnTo>
                  <a:pt x="3307529" y="2679099"/>
                </a:lnTo>
                <a:lnTo>
                  <a:pt x="0" y="267909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3726943">
            <a:off x="2182718" y="1292753"/>
            <a:ext cx="1620466" cy="1800518"/>
          </a:xfrm>
          <a:custGeom>
            <a:avLst/>
            <a:gdLst/>
            <a:ahLst/>
            <a:cxnLst/>
            <a:rect r="r" b="b" t="t" l="l"/>
            <a:pathLst>
              <a:path h="1800518" w="1620466">
                <a:moveTo>
                  <a:pt x="0" y="0"/>
                </a:moveTo>
                <a:lnTo>
                  <a:pt x="1620467" y="0"/>
                </a:lnTo>
                <a:lnTo>
                  <a:pt x="1620467" y="1800518"/>
                </a:lnTo>
                <a:lnTo>
                  <a:pt x="0" y="180051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1472365">
            <a:off x="14148985" y="9029816"/>
            <a:ext cx="1077957" cy="1178095"/>
          </a:xfrm>
          <a:custGeom>
            <a:avLst/>
            <a:gdLst/>
            <a:ahLst/>
            <a:cxnLst/>
            <a:rect r="r" b="b" t="t" l="l"/>
            <a:pathLst>
              <a:path h="1178095" w="1077957">
                <a:moveTo>
                  <a:pt x="0" y="0"/>
                </a:moveTo>
                <a:lnTo>
                  <a:pt x="1077958" y="0"/>
                </a:lnTo>
                <a:lnTo>
                  <a:pt x="1077958" y="1178095"/>
                </a:lnTo>
                <a:lnTo>
                  <a:pt x="0" y="1178095"/>
                </a:lnTo>
                <a:lnTo>
                  <a:pt x="0" y="0"/>
                </a:lnTo>
                <a:close/>
              </a:path>
            </a:pathLst>
          </a:custGeom>
          <a:blipFill>
            <a:blip r:embed="rId8"/>
            <a:stretch>
              <a:fillRect l="0" t="0" r="0" b="0"/>
            </a:stretch>
          </a:blipFill>
        </p:spPr>
      </p:sp>
      <p:sp>
        <p:nvSpPr>
          <p:cNvPr name="Freeform 7" id="7"/>
          <p:cNvSpPr/>
          <p:nvPr/>
        </p:nvSpPr>
        <p:spPr>
          <a:xfrm flipH="false" flipV="false" rot="-1064436">
            <a:off x="340895" y="1273979"/>
            <a:ext cx="1050652" cy="2401491"/>
          </a:xfrm>
          <a:custGeom>
            <a:avLst/>
            <a:gdLst/>
            <a:ahLst/>
            <a:cxnLst/>
            <a:rect r="r" b="b" t="t" l="l"/>
            <a:pathLst>
              <a:path h="2401491" w="1050652">
                <a:moveTo>
                  <a:pt x="0" y="0"/>
                </a:moveTo>
                <a:lnTo>
                  <a:pt x="1050652" y="0"/>
                </a:lnTo>
                <a:lnTo>
                  <a:pt x="1050652" y="2401491"/>
                </a:lnTo>
                <a:lnTo>
                  <a:pt x="0" y="240149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8" id="8"/>
          <p:cNvSpPr/>
          <p:nvPr/>
        </p:nvSpPr>
        <p:spPr>
          <a:xfrm flipH="false" flipV="false" rot="0">
            <a:off x="15036063" y="1093520"/>
            <a:ext cx="2223237" cy="2198984"/>
          </a:xfrm>
          <a:custGeom>
            <a:avLst/>
            <a:gdLst/>
            <a:ahLst/>
            <a:cxnLst/>
            <a:rect r="r" b="b" t="t" l="l"/>
            <a:pathLst>
              <a:path h="2198984" w="2223237">
                <a:moveTo>
                  <a:pt x="0" y="0"/>
                </a:moveTo>
                <a:lnTo>
                  <a:pt x="2223237" y="0"/>
                </a:lnTo>
                <a:lnTo>
                  <a:pt x="2223237" y="2198984"/>
                </a:lnTo>
                <a:lnTo>
                  <a:pt x="0" y="2198984"/>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9" id="9"/>
          <p:cNvSpPr/>
          <p:nvPr/>
        </p:nvSpPr>
        <p:spPr>
          <a:xfrm flipH="false" flipV="false" rot="-10800000">
            <a:off x="1028700" y="7094440"/>
            <a:ext cx="2223237" cy="2198984"/>
          </a:xfrm>
          <a:custGeom>
            <a:avLst/>
            <a:gdLst/>
            <a:ahLst/>
            <a:cxnLst/>
            <a:rect r="r" b="b" t="t" l="l"/>
            <a:pathLst>
              <a:path h="2198984" w="2223237">
                <a:moveTo>
                  <a:pt x="0" y="0"/>
                </a:moveTo>
                <a:lnTo>
                  <a:pt x="2223237" y="0"/>
                </a:lnTo>
                <a:lnTo>
                  <a:pt x="2223237" y="2198983"/>
                </a:lnTo>
                <a:lnTo>
                  <a:pt x="0" y="2198983"/>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TextBox 10" id="10"/>
          <p:cNvSpPr txBox="true"/>
          <p:nvPr/>
        </p:nvSpPr>
        <p:spPr>
          <a:xfrm rot="0">
            <a:off x="1742673" y="3487081"/>
            <a:ext cx="14802654" cy="2865499"/>
          </a:xfrm>
          <a:prstGeom prst="rect">
            <a:avLst/>
          </a:prstGeom>
        </p:spPr>
        <p:txBody>
          <a:bodyPr anchor="t" rtlCol="false" tIns="0" lIns="0" bIns="0" rIns="0">
            <a:spAutoFit/>
          </a:bodyPr>
          <a:lstStyle/>
          <a:p>
            <a:pPr algn="ctr">
              <a:lnSpc>
                <a:spcPts val="22134"/>
              </a:lnSpc>
            </a:pPr>
            <a:r>
              <a:rPr lang="en-US" sz="15810" spc="-632">
                <a:solidFill>
                  <a:srgbClr val="226959"/>
                </a:solidFill>
                <a:latin typeface="Childos Arabic SemiBold Bold"/>
              </a:rPr>
              <a:t>Berbicara</a:t>
            </a:r>
          </a:p>
        </p:txBody>
      </p:sp>
      <p:sp>
        <p:nvSpPr>
          <p:cNvPr name="TextBox 11" id="11"/>
          <p:cNvSpPr txBox="true"/>
          <p:nvPr/>
        </p:nvSpPr>
        <p:spPr>
          <a:xfrm rot="0">
            <a:off x="6296874" y="7612771"/>
            <a:ext cx="5694252" cy="779317"/>
          </a:xfrm>
          <a:prstGeom prst="rect">
            <a:avLst/>
          </a:prstGeom>
        </p:spPr>
        <p:txBody>
          <a:bodyPr anchor="t" rtlCol="false" tIns="0" lIns="0" bIns="0" rIns="0">
            <a:spAutoFit/>
          </a:bodyPr>
          <a:lstStyle/>
          <a:p>
            <a:pPr algn="ctr">
              <a:lnSpc>
                <a:spcPts val="6395"/>
              </a:lnSpc>
            </a:pPr>
            <a:r>
              <a:rPr lang="en-US" sz="4568" spc="1105">
                <a:solidFill>
                  <a:srgbClr val="226959"/>
                </a:solidFill>
                <a:latin typeface="Sondos Bold"/>
              </a:rPr>
              <a:t>23 juni 2023</a:t>
            </a:r>
          </a:p>
        </p:txBody>
      </p:sp>
      <p:sp>
        <p:nvSpPr>
          <p:cNvPr name="TextBox 12" id="12"/>
          <p:cNvSpPr txBox="true"/>
          <p:nvPr/>
        </p:nvSpPr>
        <p:spPr>
          <a:xfrm rot="0">
            <a:off x="6449189" y="1272856"/>
            <a:ext cx="5389623" cy="1483491"/>
          </a:xfrm>
          <a:prstGeom prst="rect">
            <a:avLst/>
          </a:prstGeom>
        </p:spPr>
        <p:txBody>
          <a:bodyPr anchor="t" rtlCol="false" tIns="0" lIns="0" bIns="0" rIns="0">
            <a:spAutoFit/>
          </a:bodyPr>
          <a:lstStyle/>
          <a:p>
            <a:pPr algn="ctr">
              <a:lnSpc>
                <a:spcPts val="8407"/>
              </a:lnSpc>
            </a:pPr>
            <a:r>
              <a:rPr lang="en-US" sz="6005" spc="1092">
                <a:solidFill>
                  <a:srgbClr val="226959"/>
                </a:solidFill>
                <a:latin typeface="Sondos Bold"/>
              </a:rPr>
              <a:t>kelompok 5 </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226959"/>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12176508" y="3980480"/>
            <a:ext cx="11422522" cy="2326041"/>
          </a:xfrm>
          <a:custGeom>
            <a:avLst/>
            <a:gdLst/>
            <a:ahLst/>
            <a:cxnLst/>
            <a:rect r="r" b="b" t="t" l="l"/>
            <a:pathLst>
              <a:path h="2326041" w="11422522">
                <a:moveTo>
                  <a:pt x="0" y="0"/>
                </a:moveTo>
                <a:lnTo>
                  <a:pt x="11422523" y="0"/>
                </a:lnTo>
                <a:lnTo>
                  <a:pt x="11422523" y="2326040"/>
                </a:lnTo>
                <a:lnTo>
                  <a:pt x="0" y="232604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1173184" y="1814969"/>
            <a:ext cx="5760280" cy="2997777"/>
          </a:xfrm>
          <a:prstGeom prst="rect">
            <a:avLst/>
          </a:prstGeom>
        </p:spPr>
        <p:txBody>
          <a:bodyPr anchor="t" rtlCol="false" tIns="0" lIns="0" bIns="0" rIns="0">
            <a:spAutoFit/>
          </a:bodyPr>
          <a:lstStyle/>
          <a:p>
            <a:pPr algn="ctr">
              <a:lnSpc>
                <a:spcPts val="11290"/>
              </a:lnSpc>
            </a:pPr>
            <a:r>
              <a:rPr lang="en-US" sz="10454" spc="-418">
                <a:solidFill>
                  <a:srgbClr val="FFE147"/>
                </a:solidFill>
                <a:latin typeface="Childos Arabic SemiBold Bold"/>
              </a:rPr>
              <a:t>Kelompok </a:t>
            </a:r>
          </a:p>
          <a:p>
            <a:pPr algn="ctr">
              <a:lnSpc>
                <a:spcPts val="11290"/>
              </a:lnSpc>
            </a:pPr>
            <a:r>
              <a:rPr lang="en-US" sz="10454" spc="-418">
                <a:solidFill>
                  <a:srgbClr val="FFE147"/>
                </a:solidFill>
                <a:latin typeface="Childos Arabic SemiBold Bold"/>
              </a:rPr>
              <a:t>5</a:t>
            </a:r>
          </a:p>
        </p:txBody>
      </p:sp>
      <p:sp>
        <p:nvSpPr>
          <p:cNvPr name="Freeform 4" id="4"/>
          <p:cNvSpPr/>
          <p:nvPr/>
        </p:nvSpPr>
        <p:spPr>
          <a:xfrm flipH="false" flipV="false" rot="0">
            <a:off x="-828749" y="-104449"/>
            <a:ext cx="5314990" cy="3088600"/>
          </a:xfrm>
          <a:custGeom>
            <a:avLst/>
            <a:gdLst/>
            <a:ahLst/>
            <a:cxnLst/>
            <a:rect r="r" b="b" t="t" l="l"/>
            <a:pathLst>
              <a:path h="3088600" w="5314990">
                <a:moveTo>
                  <a:pt x="0" y="0"/>
                </a:moveTo>
                <a:lnTo>
                  <a:pt x="5314990" y="0"/>
                </a:lnTo>
                <a:lnTo>
                  <a:pt x="5314990" y="3088600"/>
                </a:lnTo>
                <a:lnTo>
                  <a:pt x="0" y="30886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5" id="5"/>
          <p:cNvGrpSpPr/>
          <p:nvPr/>
        </p:nvGrpSpPr>
        <p:grpSpPr>
          <a:xfrm rot="0">
            <a:off x="3371280" y="2052674"/>
            <a:ext cx="10682044" cy="7818449"/>
            <a:chOff x="0" y="0"/>
            <a:chExt cx="14242726" cy="10424599"/>
          </a:xfrm>
        </p:grpSpPr>
        <p:grpSp>
          <p:nvGrpSpPr>
            <p:cNvPr name="Group 6" id="6"/>
            <p:cNvGrpSpPr>
              <a:grpSpLocks noChangeAspect="true"/>
            </p:cNvGrpSpPr>
            <p:nvPr/>
          </p:nvGrpSpPr>
          <p:grpSpPr>
            <a:xfrm rot="0">
              <a:off x="4897106" y="0"/>
              <a:ext cx="4448514" cy="4345550"/>
              <a:chOff x="0" y="0"/>
              <a:chExt cx="4828540" cy="4716780"/>
            </a:xfrm>
          </p:grpSpPr>
          <p:sp>
            <p:nvSpPr>
              <p:cNvPr name="Freeform 7" id="7"/>
              <p:cNvSpPr/>
              <p:nvPr/>
            </p:nvSpPr>
            <p:spPr>
              <a:xfrm flipH="false" flipV="false" rot="0">
                <a:off x="0" y="-7620"/>
                <a:ext cx="4833620" cy="4726940"/>
              </a:xfrm>
              <a:custGeom>
                <a:avLst/>
                <a:gdLst/>
                <a:ahLst/>
                <a:cxnLst/>
                <a:rect r="r" b="b" t="t" l="l"/>
                <a:pathLst>
                  <a:path h="4726940" w="4833620">
                    <a:moveTo>
                      <a:pt x="3416300" y="4662170"/>
                    </a:moveTo>
                    <a:cubicBezTo>
                      <a:pt x="3388360" y="4669790"/>
                      <a:pt x="3366770" y="4679950"/>
                      <a:pt x="3345180" y="4682490"/>
                    </a:cubicBezTo>
                    <a:cubicBezTo>
                      <a:pt x="3223260" y="4692650"/>
                      <a:pt x="3102610" y="4702810"/>
                      <a:pt x="2980690" y="4711700"/>
                    </a:cubicBezTo>
                    <a:cubicBezTo>
                      <a:pt x="2918460" y="4715510"/>
                      <a:pt x="2856230" y="4719320"/>
                      <a:pt x="2794000" y="4720590"/>
                    </a:cubicBezTo>
                    <a:cubicBezTo>
                      <a:pt x="2726690" y="4723130"/>
                      <a:pt x="2659380" y="4726940"/>
                      <a:pt x="2593340" y="4724400"/>
                    </a:cubicBezTo>
                    <a:cubicBezTo>
                      <a:pt x="2529840" y="4723130"/>
                      <a:pt x="2466340" y="4719320"/>
                      <a:pt x="2405380" y="4707890"/>
                    </a:cubicBezTo>
                    <a:cubicBezTo>
                      <a:pt x="2326640" y="4693920"/>
                      <a:pt x="2246630" y="4693920"/>
                      <a:pt x="2169160" y="4681220"/>
                    </a:cubicBezTo>
                    <a:cubicBezTo>
                      <a:pt x="1967230" y="4648200"/>
                      <a:pt x="1761490" y="4657090"/>
                      <a:pt x="1558290" y="4643120"/>
                    </a:cubicBezTo>
                    <a:cubicBezTo>
                      <a:pt x="1443990" y="4635500"/>
                      <a:pt x="1329690" y="4617720"/>
                      <a:pt x="1215390" y="4602480"/>
                    </a:cubicBezTo>
                    <a:cubicBezTo>
                      <a:pt x="1085850" y="4585970"/>
                      <a:pt x="956310" y="4566920"/>
                      <a:pt x="825500" y="4549140"/>
                    </a:cubicBezTo>
                    <a:cubicBezTo>
                      <a:pt x="730250" y="4536440"/>
                      <a:pt x="633730" y="4523740"/>
                      <a:pt x="538480" y="4511040"/>
                    </a:cubicBezTo>
                    <a:cubicBezTo>
                      <a:pt x="535940" y="4511040"/>
                      <a:pt x="533400" y="4509770"/>
                      <a:pt x="530860" y="4509770"/>
                    </a:cubicBezTo>
                    <a:cubicBezTo>
                      <a:pt x="450850" y="4475479"/>
                      <a:pt x="365760" y="4448810"/>
                      <a:pt x="292100" y="4404360"/>
                    </a:cubicBezTo>
                    <a:cubicBezTo>
                      <a:pt x="167640" y="4328160"/>
                      <a:pt x="114300" y="4206240"/>
                      <a:pt x="109220" y="4062730"/>
                    </a:cubicBezTo>
                    <a:cubicBezTo>
                      <a:pt x="107950" y="4013200"/>
                      <a:pt x="101600" y="3964940"/>
                      <a:pt x="101600" y="3915410"/>
                    </a:cubicBezTo>
                    <a:cubicBezTo>
                      <a:pt x="102870" y="3846830"/>
                      <a:pt x="107950" y="3779520"/>
                      <a:pt x="111760" y="3712210"/>
                    </a:cubicBezTo>
                    <a:cubicBezTo>
                      <a:pt x="121920" y="3511550"/>
                      <a:pt x="127000" y="3310890"/>
                      <a:pt x="111760" y="3110230"/>
                    </a:cubicBezTo>
                    <a:cubicBezTo>
                      <a:pt x="97790" y="2929890"/>
                      <a:pt x="85090" y="2750820"/>
                      <a:pt x="71120" y="2570480"/>
                    </a:cubicBezTo>
                    <a:cubicBezTo>
                      <a:pt x="62230" y="2454910"/>
                      <a:pt x="50800" y="2340610"/>
                      <a:pt x="43180" y="2225040"/>
                    </a:cubicBezTo>
                    <a:cubicBezTo>
                      <a:pt x="38100" y="2148840"/>
                      <a:pt x="39370" y="2071370"/>
                      <a:pt x="34290" y="1995170"/>
                    </a:cubicBezTo>
                    <a:cubicBezTo>
                      <a:pt x="31750" y="1951990"/>
                      <a:pt x="17780" y="1910080"/>
                      <a:pt x="16510" y="1866900"/>
                    </a:cubicBezTo>
                    <a:cubicBezTo>
                      <a:pt x="11430" y="1762760"/>
                      <a:pt x="10160" y="1657350"/>
                      <a:pt x="7620" y="1551940"/>
                    </a:cubicBezTo>
                    <a:cubicBezTo>
                      <a:pt x="6350" y="1511300"/>
                      <a:pt x="0" y="1470660"/>
                      <a:pt x="1270" y="1430020"/>
                    </a:cubicBezTo>
                    <a:cubicBezTo>
                      <a:pt x="2540" y="1366520"/>
                      <a:pt x="10160" y="1303020"/>
                      <a:pt x="11430" y="1239520"/>
                    </a:cubicBezTo>
                    <a:cubicBezTo>
                      <a:pt x="12700" y="1165860"/>
                      <a:pt x="5080" y="1092200"/>
                      <a:pt x="7620" y="1019810"/>
                    </a:cubicBezTo>
                    <a:cubicBezTo>
                      <a:pt x="7620" y="949960"/>
                      <a:pt x="16510" y="881380"/>
                      <a:pt x="25400" y="811530"/>
                    </a:cubicBezTo>
                    <a:cubicBezTo>
                      <a:pt x="27940" y="787400"/>
                      <a:pt x="45720" y="765810"/>
                      <a:pt x="50800" y="741680"/>
                    </a:cubicBezTo>
                    <a:cubicBezTo>
                      <a:pt x="72390" y="622300"/>
                      <a:pt x="95250" y="502920"/>
                      <a:pt x="151130" y="392430"/>
                    </a:cubicBezTo>
                    <a:cubicBezTo>
                      <a:pt x="163830" y="368300"/>
                      <a:pt x="184150" y="346710"/>
                      <a:pt x="203200" y="327660"/>
                    </a:cubicBezTo>
                    <a:cubicBezTo>
                      <a:pt x="209550" y="321310"/>
                      <a:pt x="224790" y="325120"/>
                      <a:pt x="228600" y="325120"/>
                    </a:cubicBezTo>
                    <a:cubicBezTo>
                      <a:pt x="237490" y="308610"/>
                      <a:pt x="242570" y="292100"/>
                      <a:pt x="252730" y="284480"/>
                    </a:cubicBezTo>
                    <a:cubicBezTo>
                      <a:pt x="307340" y="242570"/>
                      <a:pt x="364490" y="212090"/>
                      <a:pt x="435610" y="204470"/>
                    </a:cubicBezTo>
                    <a:cubicBezTo>
                      <a:pt x="488950" y="198120"/>
                      <a:pt x="541020" y="175260"/>
                      <a:pt x="594360" y="162560"/>
                    </a:cubicBezTo>
                    <a:cubicBezTo>
                      <a:pt x="659130" y="147320"/>
                      <a:pt x="723900" y="129540"/>
                      <a:pt x="791210" y="120650"/>
                    </a:cubicBezTo>
                    <a:cubicBezTo>
                      <a:pt x="852170" y="113030"/>
                      <a:pt x="910590" y="96520"/>
                      <a:pt x="972820" y="91440"/>
                    </a:cubicBezTo>
                    <a:cubicBezTo>
                      <a:pt x="1036320" y="86360"/>
                      <a:pt x="1099820" y="71120"/>
                      <a:pt x="1164590" y="66040"/>
                    </a:cubicBezTo>
                    <a:cubicBezTo>
                      <a:pt x="1339850" y="53340"/>
                      <a:pt x="1516380" y="44450"/>
                      <a:pt x="1691640" y="34290"/>
                    </a:cubicBezTo>
                    <a:cubicBezTo>
                      <a:pt x="1734820" y="31750"/>
                      <a:pt x="1778000" y="34290"/>
                      <a:pt x="1821180" y="35560"/>
                    </a:cubicBezTo>
                    <a:cubicBezTo>
                      <a:pt x="1842770" y="36830"/>
                      <a:pt x="1864360" y="41910"/>
                      <a:pt x="1887220" y="44450"/>
                    </a:cubicBezTo>
                    <a:cubicBezTo>
                      <a:pt x="1897380" y="45720"/>
                      <a:pt x="1907540" y="41910"/>
                      <a:pt x="1917700" y="41910"/>
                    </a:cubicBezTo>
                    <a:cubicBezTo>
                      <a:pt x="1948180" y="41910"/>
                      <a:pt x="1979930" y="41910"/>
                      <a:pt x="2010410" y="40640"/>
                    </a:cubicBezTo>
                    <a:cubicBezTo>
                      <a:pt x="2068830" y="38100"/>
                      <a:pt x="2128520" y="31750"/>
                      <a:pt x="2186940" y="31750"/>
                    </a:cubicBezTo>
                    <a:cubicBezTo>
                      <a:pt x="2244090" y="31750"/>
                      <a:pt x="2301240" y="35560"/>
                      <a:pt x="2358390" y="38100"/>
                    </a:cubicBezTo>
                    <a:lnTo>
                      <a:pt x="2404110" y="38100"/>
                    </a:lnTo>
                    <a:cubicBezTo>
                      <a:pt x="2473960" y="35560"/>
                      <a:pt x="2542540" y="35560"/>
                      <a:pt x="2612390" y="31750"/>
                    </a:cubicBezTo>
                    <a:cubicBezTo>
                      <a:pt x="2679700" y="27940"/>
                      <a:pt x="2745740" y="19050"/>
                      <a:pt x="2813050" y="15240"/>
                    </a:cubicBezTo>
                    <a:cubicBezTo>
                      <a:pt x="2844800" y="12700"/>
                      <a:pt x="2877820" y="12700"/>
                      <a:pt x="2909570" y="19050"/>
                    </a:cubicBezTo>
                    <a:cubicBezTo>
                      <a:pt x="2957830" y="27940"/>
                      <a:pt x="3003550" y="33020"/>
                      <a:pt x="3051810" y="19050"/>
                    </a:cubicBezTo>
                    <a:cubicBezTo>
                      <a:pt x="3069590" y="13970"/>
                      <a:pt x="3092450" y="22860"/>
                      <a:pt x="3112770" y="25400"/>
                    </a:cubicBezTo>
                    <a:cubicBezTo>
                      <a:pt x="3121660" y="26670"/>
                      <a:pt x="3131820" y="29210"/>
                      <a:pt x="3136900" y="25400"/>
                    </a:cubicBezTo>
                    <a:cubicBezTo>
                      <a:pt x="3171190" y="0"/>
                      <a:pt x="3202940" y="6350"/>
                      <a:pt x="3235960" y="27940"/>
                    </a:cubicBezTo>
                    <a:cubicBezTo>
                      <a:pt x="3239770" y="30480"/>
                      <a:pt x="3249930" y="24130"/>
                      <a:pt x="3257550" y="24130"/>
                    </a:cubicBezTo>
                    <a:cubicBezTo>
                      <a:pt x="3288030" y="24130"/>
                      <a:pt x="3318510" y="24130"/>
                      <a:pt x="3350260" y="25400"/>
                    </a:cubicBezTo>
                    <a:cubicBezTo>
                      <a:pt x="3373120" y="26670"/>
                      <a:pt x="3394710" y="34290"/>
                      <a:pt x="3417570" y="36830"/>
                    </a:cubicBezTo>
                    <a:cubicBezTo>
                      <a:pt x="3467100" y="43180"/>
                      <a:pt x="3517900" y="53340"/>
                      <a:pt x="3568700" y="53340"/>
                    </a:cubicBezTo>
                    <a:cubicBezTo>
                      <a:pt x="3663950" y="54610"/>
                      <a:pt x="3759200" y="58420"/>
                      <a:pt x="3853180" y="78740"/>
                    </a:cubicBezTo>
                    <a:cubicBezTo>
                      <a:pt x="3940809" y="97790"/>
                      <a:pt x="4030980" y="97790"/>
                      <a:pt x="4119880" y="113030"/>
                    </a:cubicBezTo>
                    <a:cubicBezTo>
                      <a:pt x="4173220" y="121920"/>
                      <a:pt x="4227830" y="138430"/>
                      <a:pt x="4273550" y="165100"/>
                    </a:cubicBezTo>
                    <a:cubicBezTo>
                      <a:pt x="4323080" y="193040"/>
                      <a:pt x="4361180" y="238760"/>
                      <a:pt x="4405630" y="276860"/>
                    </a:cubicBezTo>
                    <a:cubicBezTo>
                      <a:pt x="4422139" y="290830"/>
                      <a:pt x="4446270" y="300990"/>
                      <a:pt x="4457700" y="318770"/>
                    </a:cubicBezTo>
                    <a:cubicBezTo>
                      <a:pt x="4490720" y="367030"/>
                      <a:pt x="4519930" y="417830"/>
                      <a:pt x="4549140" y="468630"/>
                    </a:cubicBezTo>
                    <a:cubicBezTo>
                      <a:pt x="4570730" y="505460"/>
                      <a:pt x="4592320" y="543560"/>
                      <a:pt x="4608830" y="581660"/>
                    </a:cubicBezTo>
                    <a:cubicBezTo>
                      <a:pt x="4626610" y="626110"/>
                      <a:pt x="4640580" y="671830"/>
                      <a:pt x="4654550" y="718820"/>
                    </a:cubicBezTo>
                    <a:cubicBezTo>
                      <a:pt x="4676140" y="792480"/>
                      <a:pt x="4701540" y="866140"/>
                      <a:pt x="4715510" y="942340"/>
                    </a:cubicBezTo>
                    <a:cubicBezTo>
                      <a:pt x="4735830" y="1049020"/>
                      <a:pt x="4745990" y="1158240"/>
                      <a:pt x="4761230" y="1266190"/>
                    </a:cubicBezTo>
                    <a:cubicBezTo>
                      <a:pt x="4766310" y="1301750"/>
                      <a:pt x="4772660" y="1337310"/>
                      <a:pt x="4775200" y="1372870"/>
                    </a:cubicBezTo>
                    <a:cubicBezTo>
                      <a:pt x="4782820" y="1474470"/>
                      <a:pt x="4787900" y="1574800"/>
                      <a:pt x="4794250" y="1676400"/>
                    </a:cubicBezTo>
                    <a:cubicBezTo>
                      <a:pt x="4803140" y="1802130"/>
                      <a:pt x="4815840" y="1926590"/>
                      <a:pt x="4822190" y="2052320"/>
                    </a:cubicBezTo>
                    <a:cubicBezTo>
                      <a:pt x="4828540" y="2172970"/>
                      <a:pt x="4833620" y="2294890"/>
                      <a:pt x="4831080" y="2416810"/>
                    </a:cubicBezTo>
                    <a:cubicBezTo>
                      <a:pt x="4827270" y="2620010"/>
                      <a:pt x="4817110" y="2821940"/>
                      <a:pt x="4806950" y="3025140"/>
                    </a:cubicBezTo>
                    <a:cubicBezTo>
                      <a:pt x="4800600" y="3150870"/>
                      <a:pt x="4791710" y="3275330"/>
                      <a:pt x="4779010" y="3399790"/>
                    </a:cubicBezTo>
                    <a:cubicBezTo>
                      <a:pt x="4766310" y="3524250"/>
                      <a:pt x="4747260" y="3647440"/>
                      <a:pt x="4733290" y="3771900"/>
                    </a:cubicBezTo>
                    <a:cubicBezTo>
                      <a:pt x="4723130" y="3858260"/>
                      <a:pt x="4720590" y="3944620"/>
                      <a:pt x="4709160" y="4029710"/>
                    </a:cubicBezTo>
                    <a:cubicBezTo>
                      <a:pt x="4699000" y="4107180"/>
                      <a:pt x="4660900" y="4175760"/>
                      <a:pt x="4610100" y="4232910"/>
                    </a:cubicBezTo>
                    <a:cubicBezTo>
                      <a:pt x="4568191" y="4281170"/>
                      <a:pt x="4535170" y="4335780"/>
                      <a:pt x="4491991" y="4382770"/>
                    </a:cubicBezTo>
                    <a:cubicBezTo>
                      <a:pt x="4453891" y="4424679"/>
                      <a:pt x="4411981" y="4466590"/>
                      <a:pt x="4345941" y="4467860"/>
                    </a:cubicBezTo>
                    <a:cubicBezTo>
                      <a:pt x="4330700" y="4467860"/>
                      <a:pt x="4316731" y="4483100"/>
                      <a:pt x="4301491" y="4490720"/>
                    </a:cubicBezTo>
                    <a:cubicBezTo>
                      <a:pt x="4236720" y="4518660"/>
                      <a:pt x="4169411" y="4542790"/>
                      <a:pt x="4105911" y="4573270"/>
                    </a:cubicBezTo>
                    <a:cubicBezTo>
                      <a:pt x="3989070" y="4629150"/>
                      <a:pt x="3863341" y="4638040"/>
                      <a:pt x="3737611" y="4643120"/>
                    </a:cubicBezTo>
                    <a:cubicBezTo>
                      <a:pt x="3689351" y="4645660"/>
                      <a:pt x="3639820" y="4641850"/>
                      <a:pt x="3591561" y="4645660"/>
                    </a:cubicBezTo>
                    <a:cubicBezTo>
                      <a:pt x="3567431" y="4646930"/>
                      <a:pt x="3544570" y="4658360"/>
                      <a:pt x="3521711" y="4663440"/>
                    </a:cubicBezTo>
                    <a:cubicBezTo>
                      <a:pt x="3511551" y="4665980"/>
                      <a:pt x="3501391" y="4664710"/>
                      <a:pt x="3489961" y="4665980"/>
                    </a:cubicBezTo>
                    <a:cubicBezTo>
                      <a:pt x="3474720" y="4667250"/>
                      <a:pt x="3459481" y="4671060"/>
                      <a:pt x="3444241" y="4669790"/>
                    </a:cubicBezTo>
                    <a:cubicBezTo>
                      <a:pt x="3429000" y="4667250"/>
                      <a:pt x="3418841" y="4662170"/>
                      <a:pt x="3416300" y="4662170"/>
                    </a:cubicBezTo>
                    <a:close/>
                  </a:path>
                </a:pathLst>
              </a:custGeom>
              <a:blipFill>
                <a:blip r:embed="rId6"/>
                <a:stretch>
                  <a:fillRect l="-101348" t="-73023" r="-110243" b="-6494"/>
                </a:stretch>
              </a:blipFill>
            </p:spPr>
          </p:sp>
        </p:grpSp>
        <p:grpSp>
          <p:nvGrpSpPr>
            <p:cNvPr name="Group 8" id="8"/>
            <p:cNvGrpSpPr/>
            <p:nvPr/>
          </p:nvGrpSpPr>
          <p:grpSpPr>
            <a:xfrm rot="0">
              <a:off x="4926434" y="4534743"/>
              <a:ext cx="4419185" cy="1544306"/>
              <a:chOff x="0" y="0"/>
              <a:chExt cx="872925" cy="305048"/>
            </a:xfrm>
          </p:grpSpPr>
          <p:sp>
            <p:nvSpPr>
              <p:cNvPr name="Freeform 9" id="9"/>
              <p:cNvSpPr/>
              <p:nvPr/>
            </p:nvSpPr>
            <p:spPr>
              <a:xfrm flipH="false" flipV="false" rot="0">
                <a:off x="0" y="0"/>
                <a:ext cx="872925" cy="305048"/>
              </a:xfrm>
              <a:custGeom>
                <a:avLst/>
                <a:gdLst/>
                <a:ahLst/>
                <a:cxnLst/>
                <a:rect r="r" b="b" t="t" l="l"/>
                <a:pathLst>
                  <a:path h="305048" w="872925">
                    <a:moveTo>
                      <a:pt x="119128" y="0"/>
                    </a:moveTo>
                    <a:lnTo>
                      <a:pt x="753797" y="0"/>
                    </a:lnTo>
                    <a:cubicBezTo>
                      <a:pt x="819590" y="0"/>
                      <a:pt x="872925" y="53336"/>
                      <a:pt x="872925" y="119128"/>
                    </a:cubicBezTo>
                    <a:lnTo>
                      <a:pt x="872925" y="185920"/>
                    </a:lnTo>
                    <a:cubicBezTo>
                      <a:pt x="872925" y="251712"/>
                      <a:pt x="819590" y="305048"/>
                      <a:pt x="753797" y="305048"/>
                    </a:cubicBezTo>
                    <a:lnTo>
                      <a:pt x="119128" y="305048"/>
                    </a:lnTo>
                    <a:cubicBezTo>
                      <a:pt x="53336" y="305048"/>
                      <a:pt x="0" y="251712"/>
                      <a:pt x="0" y="185920"/>
                    </a:cubicBezTo>
                    <a:lnTo>
                      <a:pt x="0" y="119128"/>
                    </a:lnTo>
                    <a:cubicBezTo>
                      <a:pt x="0" y="53336"/>
                      <a:pt x="53336" y="0"/>
                      <a:pt x="119128" y="0"/>
                    </a:cubicBezTo>
                    <a:close/>
                  </a:path>
                </a:pathLst>
              </a:custGeom>
              <a:solidFill>
                <a:srgbClr val="000000">
                  <a:alpha val="0"/>
                </a:srgbClr>
              </a:solidFill>
              <a:ln w="123825">
                <a:solidFill>
                  <a:srgbClr val="0C3D32"/>
                </a:solidFill>
              </a:ln>
            </p:spPr>
          </p:sp>
          <p:sp>
            <p:nvSpPr>
              <p:cNvPr name="TextBox 10" id="10"/>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grpSp>
          <p:nvGrpSpPr>
            <p:cNvPr name="Group 11" id="11"/>
            <p:cNvGrpSpPr>
              <a:grpSpLocks noChangeAspect="true"/>
            </p:cNvGrpSpPr>
            <p:nvPr/>
          </p:nvGrpSpPr>
          <p:grpSpPr>
            <a:xfrm rot="0">
              <a:off x="0" y="4345550"/>
              <a:ext cx="4448514" cy="4345550"/>
              <a:chOff x="0" y="0"/>
              <a:chExt cx="4828540" cy="4716780"/>
            </a:xfrm>
          </p:grpSpPr>
          <p:sp>
            <p:nvSpPr>
              <p:cNvPr name="Freeform 12" id="12"/>
              <p:cNvSpPr/>
              <p:nvPr/>
            </p:nvSpPr>
            <p:spPr>
              <a:xfrm flipH="false" flipV="false" rot="0">
                <a:off x="0" y="-7620"/>
                <a:ext cx="4833620" cy="4726940"/>
              </a:xfrm>
              <a:custGeom>
                <a:avLst/>
                <a:gdLst/>
                <a:ahLst/>
                <a:cxnLst/>
                <a:rect r="r" b="b" t="t" l="l"/>
                <a:pathLst>
                  <a:path h="4726940" w="4833620">
                    <a:moveTo>
                      <a:pt x="3416300" y="4662170"/>
                    </a:moveTo>
                    <a:cubicBezTo>
                      <a:pt x="3388360" y="4669790"/>
                      <a:pt x="3366770" y="4679950"/>
                      <a:pt x="3345180" y="4682490"/>
                    </a:cubicBezTo>
                    <a:cubicBezTo>
                      <a:pt x="3223260" y="4692650"/>
                      <a:pt x="3102610" y="4702810"/>
                      <a:pt x="2980690" y="4711700"/>
                    </a:cubicBezTo>
                    <a:cubicBezTo>
                      <a:pt x="2918460" y="4715510"/>
                      <a:pt x="2856230" y="4719320"/>
                      <a:pt x="2794000" y="4720590"/>
                    </a:cubicBezTo>
                    <a:cubicBezTo>
                      <a:pt x="2726690" y="4723130"/>
                      <a:pt x="2659380" y="4726940"/>
                      <a:pt x="2593340" y="4724400"/>
                    </a:cubicBezTo>
                    <a:cubicBezTo>
                      <a:pt x="2529840" y="4723130"/>
                      <a:pt x="2466340" y="4719320"/>
                      <a:pt x="2405380" y="4707890"/>
                    </a:cubicBezTo>
                    <a:cubicBezTo>
                      <a:pt x="2326640" y="4693920"/>
                      <a:pt x="2246630" y="4693920"/>
                      <a:pt x="2169160" y="4681220"/>
                    </a:cubicBezTo>
                    <a:cubicBezTo>
                      <a:pt x="1967230" y="4648200"/>
                      <a:pt x="1761490" y="4657090"/>
                      <a:pt x="1558290" y="4643120"/>
                    </a:cubicBezTo>
                    <a:cubicBezTo>
                      <a:pt x="1443990" y="4635500"/>
                      <a:pt x="1329690" y="4617720"/>
                      <a:pt x="1215390" y="4602480"/>
                    </a:cubicBezTo>
                    <a:cubicBezTo>
                      <a:pt x="1085850" y="4585970"/>
                      <a:pt x="956310" y="4566920"/>
                      <a:pt x="825500" y="4549140"/>
                    </a:cubicBezTo>
                    <a:cubicBezTo>
                      <a:pt x="730250" y="4536440"/>
                      <a:pt x="633730" y="4523740"/>
                      <a:pt x="538480" y="4511040"/>
                    </a:cubicBezTo>
                    <a:cubicBezTo>
                      <a:pt x="535940" y="4511040"/>
                      <a:pt x="533400" y="4509770"/>
                      <a:pt x="530860" y="4509770"/>
                    </a:cubicBezTo>
                    <a:cubicBezTo>
                      <a:pt x="450850" y="4475479"/>
                      <a:pt x="365760" y="4448810"/>
                      <a:pt x="292100" y="4404360"/>
                    </a:cubicBezTo>
                    <a:cubicBezTo>
                      <a:pt x="167640" y="4328160"/>
                      <a:pt x="114300" y="4206240"/>
                      <a:pt x="109220" y="4062730"/>
                    </a:cubicBezTo>
                    <a:cubicBezTo>
                      <a:pt x="107950" y="4013200"/>
                      <a:pt x="101600" y="3964940"/>
                      <a:pt x="101600" y="3915410"/>
                    </a:cubicBezTo>
                    <a:cubicBezTo>
                      <a:pt x="102870" y="3846830"/>
                      <a:pt x="107950" y="3779520"/>
                      <a:pt x="111760" y="3712210"/>
                    </a:cubicBezTo>
                    <a:cubicBezTo>
                      <a:pt x="121920" y="3511550"/>
                      <a:pt x="127000" y="3310890"/>
                      <a:pt x="111760" y="3110230"/>
                    </a:cubicBezTo>
                    <a:cubicBezTo>
                      <a:pt x="97790" y="2929890"/>
                      <a:pt x="85090" y="2750820"/>
                      <a:pt x="71120" y="2570480"/>
                    </a:cubicBezTo>
                    <a:cubicBezTo>
                      <a:pt x="62230" y="2454910"/>
                      <a:pt x="50800" y="2340610"/>
                      <a:pt x="43180" y="2225040"/>
                    </a:cubicBezTo>
                    <a:cubicBezTo>
                      <a:pt x="38100" y="2148840"/>
                      <a:pt x="39370" y="2071370"/>
                      <a:pt x="34290" y="1995170"/>
                    </a:cubicBezTo>
                    <a:cubicBezTo>
                      <a:pt x="31750" y="1951990"/>
                      <a:pt x="17780" y="1910080"/>
                      <a:pt x="16510" y="1866900"/>
                    </a:cubicBezTo>
                    <a:cubicBezTo>
                      <a:pt x="11430" y="1762760"/>
                      <a:pt x="10160" y="1657350"/>
                      <a:pt x="7620" y="1551940"/>
                    </a:cubicBezTo>
                    <a:cubicBezTo>
                      <a:pt x="6350" y="1511300"/>
                      <a:pt x="0" y="1470660"/>
                      <a:pt x="1270" y="1430020"/>
                    </a:cubicBezTo>
                    <a:cubicBezTo>
                      <a:pt x="2540" y="1366520"/>
                      <a:pt x="10160" y="1303020"/>
                      <a:pt x="11430" y="1239520"/>
                    </a:cubicBezTo>
                    <a:cubicBezTo>
                      <a:pt x="12700" y="1165860"/>
                      <a:pt x="5080" y="1092200"/>
                      <a:pt x="7620" y="1019810"/>
                    </a:cubicBezTo>
                    <a:cubicBezTo>
                      <a:pt x="7620" y="949960"/>
                      <a:pt x="16510" y="881380"/>
                      <a:pt x="25400" y="811530"/>
                    </a:cubicBezTo>
                    <a:cubicBezTo>
                      <a:pt x="27940" y="787400"/>
                      <a:pt x="45720" y="765810"/>
                      <a:pt x="50800" y="741680"/>
                    </a:cubicBezTo>
                    <a:cubicBezTo>
                      <a:pt x="72390" y="622300"/>
                      <a:pt x="95250" y="502920"/>
                      <a:pt x="151130" y="392430"/>
                    </a:cubicBezTo>
                    <a:cubicBezTo>
                      <a:pt x="163830" y="368300"/>
                      <a:pt x="184150" y="346710"/>
                      <a:pt x="203200" y="327660"/>
                    </a:cubicBezTo>
                    <a:cubicBezTo>
                      <a:pt x="209550" y="321310"/>
                      <a:pt x="224790" y="325120"/>
                      <a:pt x="228600" y="325120"/>
                    </a:cubicBezTo>
                    <a:cubicBezTo>
                      <a:pt x="237490" y="308610"/>
                      <a:pt x="242570" y="292100"/>
                      <a:pt x="252730" y="284480"/>
                    </a:cubicBezTo>
                    <a:cubicBezTo>
                      <a:pt x="307340" y="242570"/>
                      <a:pt x="364490" y="212090"/>
                      <a:pt x="435610" y="204470"/>
                    </a:cubicBezTo>
                    <a:cubicBezTo>
                      <a:pt x="488950" y="198120"/>
                      <a:pt x="541020" y="175260"/>
                      <a:pt x="594360" y="162560"/>
                    </a:cubicBezTo>
                    <a:cubicBezTo>
                      <a:pt x="659130" y="147320"/>
                      <a:pt x="723900" y="129540"/>
                      <a:pt x="791210" y="120650"/>
                    </a:cubicBezTo>
                    <a:cubicBezTo>
                      <a:pt x="852170" y="113030"/>
                      <a:pt x="910590" y="96520"/>
                      <a:pt x="972820" y="91440"/>
                    </a:cubicBezTo>
                    <a:cubicBezTo>
                      <a:pt x="1036320" y="86360"/>
                      <a:pt x="1099820" y="71120"/>
                      <a:pt x="1164590" y="66040"/>
                    </a:cubicBezTo>
                    <a:cubicBezTo>
                      <a:pt x="1339850" y="53340"/>
                      <a:pt x="1516380" y="44450"/>
                      <a:pt x="1691640" y="34290"/>
                    </a:cubicBezTo>
                    <a:cubicBezTo>
                      <a:pt x="1734820" y="31750"/>
                      <a:pt x="1778000" y="34290"/>
                      <a:pt x="1821180" y="35560"/>
                    </a:cubicBezTo>
                    <a:cubicBezTo>
                      <a:pt x="1842770" y="36830"/>
                      <a:pt x="1864360" y="41910"/>
                      <a:pt x="1887220" y="44450"/>
                    </a:cubicBezTo>
                    <a:cubicBezTo>
                      <a:pt x="1897380" y="45720"/>
                      <a:pt x="1907540" y="41910"/>
                      <a:pt x="1917700" y="41910"/>
                    </a:cubicBezTo>
                    <a:cubicBezTo>
                      <a:pt x="1948180" y="41910"/>
                      <a:pt x="1979930" y="41910"/>
                      <a:pt x="2010410" y="40640"/>
                    </a:cubicBezTo>
                    <a:cubicBezTo>
                      <a:pt x="2068830" y="38100"/>
                      <a:pt x="2128520" y="31750"/>
                      <a:pt x="2186940" y="31750"/>
                    </a:cubicBezTo>
                    <a:cubicBezTo>
                      <a:pt x="2244090" y="31750"/>
                      <a:pt x="2301240" y="35560"/>
                      <a:pt x="2358390" y="38100"/>
                    </a:cubicBezTo>
                    <a:lnTo>
                      <a:pt x="2404110" y="38100"/>
                    </a:lnTo>
                    <a:cubicBezTo>
                      <a:pt x="2473960" y="35560"/>
                      <a:pt x="2542540" y="35560"/>
                      <a:pt x="2612390" y="31750"/>
                    </a:cubicBezTo>
                    <a:cubicBezTo>
                      <a:pt x="2679700" y="27940"/>
                      <a:pt x="2745740" y="19050"/>
                      <a:pt x="2813050" y="15240"/>
                    </a:cubicBezTo>
                    <a:cubicBezTo>
                      <a:pt x="2844800" y="12700"/>
                      <a:pt x="2877820" y="12700"/>
                      <a:pt x="2909570" y="19050"/>
                    </a:cubicBezTo>
                    <a:cubicBezTo>
                      <a:pt x="2957830" y="27940"/>
                      <a:pt x="3003550" y="33020"/>
                      <a:pt x="3051810" y="19050"/>
                    </a:cubicBezTo>
                    <a:cubicBezTo>
                      <a:pt x="3069590" y="13970"/>
                      <a:pt x="3092450" y="22860"/>
                      <a:pt x="3112770" y="25400"/>
                    </a:cubicBezTo>
                    <a:cubicBezTo>
                      <a:pt x="3121660" y="26670"/>
                      <a:pt x="3131820" y="29210"/>
                      <a:pt x="3136900" y="25400"/>
                    </a:cubicBezTo>
                    <a:cubicBezTo>
                      <a:pt x="3171190" y="0"/>
                      <a:pt x="3202940" y="6350"/>
                      <a:pt x="3235960" y="27940"/>
                    </a:cubicBezTo>
                    <a:cubicBezTo>
                      <a:pt x="3239770" y="30480"/>
                      <a:pt x="3249930" y="24130"/>
                      <a:pt x="3257550" y="24130"/>
                    </a:cubicBezTo>
                    <a:cubicBezTo>
                      <a:pt x="3288030" y="24130"/>
                      <a:pt x="3318510" y="24130"/>
                      <a:pt x="3350260" y="25400"/>
                    </a:cubicBezTo>
                    <a:cubicBezTo>
                      <a:pt x="3373120" y="26670"/>
                      <a:pt x="3394710" y="34290"/>
                      <a:pt x="3417570" y="36830"/>
                    </a:cubicBezTo>
                    <a:cubicBezTo>
                      <a:pt x="3467100" y="43180"/>
                      <a:pt x="3517900" y="53340"/>
                      <a:pt x="3568700" y="53340"/>
                    </a:cubicBezTo>
                    <a:cubicBezTo>
                      <a:pt x="3663950" y="54610"/>
                      <a:pt x="3759200" y="58420"/>
                      <a:pt x="3853180" y="78740"/>
                    </a:cubicBezTo>
                    <a:cubicBezTo>
                      <a:pt x="3940809" y="97790"/>
                      <a:pt x="4030980" y="97790"/>
                      <a:pt x="4119880" y="113030"/>
                    </a:cubicBezTo>
                    <a:cubicBezTo>
                      <a:pt x="4173220" y="121920"/>
                      <a:pt x="4227830" y="138430"/>
                      <a:pt x="4273550" y="165100"/>
                    </a:cubicBezTo>
                    <a:cubicBezTo>
                      <a:pt x="4323080" y="193040"/>
                      <a:pt x="4361180" y="238760"/>
                      <a:pt x="4405630" y="276860"/>
                    </a:cubicBezTo>
                    <a:cubicBezTo>
                      <a:pt x="4422139" y="290830"/>
                      <a:pt x="4446270" y="300990"/>
                      <a:pt x="4457700" y="318770"/>
                    </a:cubicBezTo>
                    <a:cubicBezTo>
                      <a:pt x="4490720" y="367030"/>
                      <a:pt x="4519930" y="417830"/>
                      <a:pt x="4549140" y="468630"/>
                    </a:cubicBezTo>
                    <a:cubicBezTo>
                      <a:pt x="4570730" y="505460"/>
                      <a:pt x="4592320" y="543560"/>
                      <a:pt x="4608830" y="581660"/>
                    </a:cubicBezTo>
                    <a:cubicBezTo>
                      <a:pt x="4626610" y="626110"/>
                      <a:pt x="4640580" y="671830"/>
                      <a:pt x="4654550" y="718820"/>
                    </a:cubicBezTo>
                    <a:cubicBezTo>
                      <a:pt x="4676140" y="792480"/>
                      <a:pt x="4701540" y="866140"/>
                      <a:pt x="4715510" y="942340"/>
                    </a:cubicBezTo>
                    <a:cubicBezTo>
                      <a:pt x="4735830" y="1049020"/>
                      <a:pt x="4745990" y="1158240"/>
                      <a:pt x="4761230" y="1266190"/>
                    </a:cubicBezTo>
                    <a:cubicBezTo>
                      <a:pt x="4766310" y="1301750"/>
                      <a:pt x="4772660" y="1337310"/>
                      <a:pt x="4775200" y="1372870"/>
                    </a:cubicBezTo>
                    <a:cubicBezTo>
                      <a:pt x="4782820" y="1474470"/>
                      <a:pt x="4787900" y="1574800"/>
                      <a:pt x="4794250" y="1676400"/>
                    </a:cubicBezTo>
                    <a:cubicBezTo>
                      <a:pt x="4803140" y="1802130"/>
                      <a:pt x="4815840" y="1926590"/>
                      <a:pt x="4822190" y="2052320"/>
                    </a:cubicBezTo>
                    <a:cubicBezTo>
                      <a:pt x="4828540" y="2172970"/>
                      <a:pt x="4833620" y="2294890"/>
                      <a:pt x="4831080" y="2416810"/>
                    </a:cubicBezTo>
                    <a:cubicBezTo>
                      <a:pt x="4827270" y="2620010"/>
                      <a:pt x="4817110" y="2821940"/>
                      <a:pt x="4806950" y="3025140"/>
                    </a:cubicBezTo>
                    <a:cubicBezTo>
                      <a:pt x="4800600" y="3150870"/>
                      <a:pt x="4791710" y="3275330"/>
                      <a:pt x="4779010" y="3399790"/>
                    </a:cubicBezTo>
                    <a:cubicBezTo>
                      <a:pt x="4766310" y="3524250"/>
                      <a:pt x="4747260" y="3647440"/>
                      <a:pt x="4733290" y="3771900"/>
                    </a:cubicBezTo>
                    <a:cubicBezTo>
                      <a:pt x="4723130" y="3858260"/>
                      <a:pt x="4720590" y="3944620"/>
                      <a:pt x="4709160" y="4029710"/>
                    </a:cubicBezTo>
                    <a:cubicBezTo>
                      <a:pt x="4699000" y="4107180"/>
                      <a:pt x="4660900" y="4175760"/>
                      <a:pt x="4610100" y="4232910"/>
                    </a:cubicBezTo>
                    <a:cubicBezTo>
                      <a:pt x="4568191" y="4281170"/>
                      <a:pt x="4535170" y="4335780"/>
                      <a:pt x="4491991" y="4382770"/>
                    </a:cubicBezTo>
                    <a:cubicBezTo>
                      <a:pt x="4453891" y="4424679"/>
                      <a:pt x="4411981" y="4466590"/>
                      <a:pt x="4345941" y="4467860"/>
                    </a:cubicBezTo>
                    <a:cubicBezTo>
                      <a:pt x="4330700" y="4467860"/>
                      <a:pt x="4316731" y="4483100"/>
                      <a:pt x="4301491" y="4490720"/>
                    </a:cubicBezTo>
                    <a:cubicBezTo>
                      <a:pt x="4236720" y="4518660"/>
                      <a:pt x="4169411" y="4542790"/>
                      <a:pt x="4105911" y="4573270"/>
                    </a:cubicBezTo>
                    <a:cubicBezTo>
                      <a:pt x="3989070" y="4629150"/>
                      <a:pt x="3863341" y="4638040"/>
                      <a:pt x="3737611" y="4643120"/>
                    </a:cubicBezTo>
                    <a:cubicBezTo>
                      <a:pt x="3689351" y="4645660"/>
                      <a:pt x="3639820" y="4641850"/>
                      <a:pt x="3591561" y="4645660"/>
                    </a:cubicBezTo>
                    <a:cubicBezTo>
                      <a:pt x="3567431" y="4646930"/>
                      <a:pt x="3544570" y="4658360"/>
                      <a:pt x="3521711" y="4663440"/>
                    </a:cubicBezTo>
                    <a:cubicBezTo>
                      <a:pt x="3511551" y="4665980"/>
                      <a:pt x="3501391" y="4664710"/>
                      <a:pt x="3489961" y="4665980"/>
                    </a:cubicBezTo>
                    <a:cubicBezTo>
                      <a:pt x="3474720" y="4667250"/>
                      <a:pt x="3459481" y="4671060"/>
                      <a:pt x="3444241" y="4669790"/>
                    </a:cubicBezTo>
                    <a:cubicBezTo>
                      <a:pt x="3429000" y="4667250"/>
                      <a:pt x="3418841" y="4662170"/>
                      <a:pt x="3416300" y="4662170"/>
                    </a:cubicBezTo>
                    <a:close/>
                  </a:path>
                </a:pathLst>
              </a:custGeom>
              <a:blipFill>
                <a:blip r:embed="rId7"/>
                <a:stretch>
                  <a:fillRect l="-56128" t="-40541" r="-52419" b="-1771"/>
                </a:stretch>
              </a:blipFill>
            </p:spPr>
          </p:sp>
        </p:grpSp>
        <p:grpSp>
          <p:nvGrpSpPr>
            <p:cNvPr name="Group 13" id="13"/>
            <p:cNvGrpSpPr/>
            <p:nvPr/>
          </p:nvGrpSpPr>
          <p:grpSpPr>
            <a:xfrm rot="0">
              <a:off x="29329" y="8880293"/>
              <a:ext cx="4419185" cy="1544306"/>
              <a:chOff x="0" y="0"/>
              <a:chExt cx="872925" cy="305048"/>
            </a:xfrm>
          </p:grpSpPr>
          <p:sp>
            <p:nvSpPr>
              <p:cNvPr name="Freeform 14" id="14"/>
              <p:cNvSpPr/>
              <p:nvPr/>
            </p:nvSpPr>
            <p:spPr>
              <a:xfrm flipH="false" flipV="false" rot="0">
                <a:off x="0" y="0"/>
                <a:ext cx="872925" cy="305048"/>
              </a:xfrm>
              <a:custGeom>
                <a:avLst/>
                <a:gdLst/>
                <a:ahLst/>
                <a:cxnLst/>
                <a:rect r="r" b="b" t="t" l="l"/>
                <a:pathLst>
                  <a:path h="305048" w="872925">
                    <a:moveTo>
                      <a:pt x="119128" y="0"/>
                    </a:moveTo>
                    <a:lnTo>
                      <a:pt x="753797" y="0"/>
                    </a:lnTo>
                    <a:cubicBezTo>
                      <a:pt x="819590" y="0"/>
                      <a:pt x="872925" y="53336"/>
                      <a:pt x="872925" y="119128"/>
                    </a:cubicBezTo>
                    <a:lnTo>
                      <a:pt x="872925" y="185920"/>
                    </a:lnTo>
                    <a:cubicBezTo>
                      <a:pt x="872925" y="251712"/>
                      <a:pt x="819590" y="305048"/>
                      <a:pt x="753797" y="305048"/>
                    </a:cubicBezTo>
                    <a:lnTo>
                      <a:pt x="119128" y="305048"/>
                    </a:lnTo>
                    <a:cubicBezTo>
                      <a:pt x="53336" y="305048"/>
                      <a:pt x="0" y="251712"/>
                      <a:pt x="0" y="185920"/>
                    </a:cubicBezTo>
                    <a:lnTo>
                      <a:pt x="0" y="119128"/>
                    </a:lnTo>
                    <a:cubicBezTo>
                      <a:pt x="0" y="53336"/>
                      <a:pt x="53336" y="0"/>
                      <a:pt x="119128" y="0"/>
                    </a:cubicBezTo>
                    <a:close/>
                  </a:path>
                </a:pathLst>
              </a:custGeom>
              <a:solidFill>
                <a:srgbClr val="000000">
                  <a:alpha val="0"/>
                </a:srgbClr>
              </a:solidFill>
              <a:ln w="123825">
                <a:solidFill>
                  <a:srgbClr val="0C3D32"/>
                </a:solidFill>
              </a:ln>
            </p:spPr>
          </p:sp>
          <p:sp>
            <p:nvSpPr>
              <p:cNvPr name="TextBox 15" id="15"/>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grpSp>
          <p:nvGrpSpPr>
            <p:cNvPr name="Group 16" id="16"/>
            <p:cNvGrpSpPr>
              <a:grpSpLocks noChangeAspect="true"/>
            </p:cNvGrpSpPr>
            <p:nvPr/>
          </p:nvGrpSpPr>
          <p:grpSpPr>
            <a:xfrm rot="0">
              <a:off x="9794212" y="4345550"/>
              <a:ext cx="4448514" cy="4345550"/>
              <a:chOff x="0" y="0"/>
              <a:chExt cx="4828540" cy="4716780"/>
            </a:xfrm>
          </p:grpSpPr>
          <p:sp>
            <p:nvSpPr>
              <p:cNvPr name="Freeform 17" id="17"/>
              <p:cNvSpPr/>
              <p:nvPr/>
            </p:nvSpPr>
            <p:spPr>
              <a:xfrm flipH="false" flipV="false" rot="0">
                <a:off x="0" y="-7620"/>
                <a:ext cx="4833620" cy="4726940"/>
              </a:xfrm>
              <a:custGeom>
                <a:avLst/>
                <a:gdLst/>
                <a:ahLst/>
                <a:cxnLst/>
                <a:rect r="r" b="b" t="t" l="l"/>
                <a:pathLst>
                  <a:path h="4726940" w="4833620">
                    <a:moveTo>
                      <a:pt x="3416300" y="4662170"/>
                    </a:moveTo>
                    <a:cubicBezTo>
                      <a:pt x="3388360" y="4669790"/>
                      <a:pt x="3366770" y="4679950"/>
                      <a:pt x="3345180" y="4682490"/>
                    </a:cubicBezTo>
                    <a:cubicBezTo>
                      <a:pt x="3223260" y="4692650"/>
                      <a:pt x="3102610" y="4702810"/>
                      <a:pt x="2980690" y="4711700"/>
                    </a:cubicBezTo>
                    <a:cubicBezTo>
                      <a:pt x="2918460" y="4715510"/>
                      <a:pt x="2856230" y="4719320"/>
                      <a:pt x="2794000" y="4720590"/>
                    </a:cubicBezTo>
                    <a:cubicBezTo>
                      <a:pt x="2726690" y="4723130"/>
                      <a:pt x="2659380" y="4726940"/>
                      <a:pt x="2593340" y="4724400"/>
                    </a:cubicBezTo>
                    <a:cubicBezTo>
                      <a:pt x="2529840" y="4723130"/>
                      <a:pt x="2466340" y="4719320"/>
                      <a:pt x="2405380" y="4707890"/>
                    </a:cubicBezTo>
                    <a:cubicBezTo>
                      <a:pt x="2326640" y="4693920"/>
                      <a:pt x="2246630" y="4693920"/>
                      <a:pt x="2169160" y="4681220"/>
                    </a:cubicBezTo>
                    <a:cubicBezTo>
                      <a:pt x="1967230" y="4648200"/>
                      <a:pt x="1761490" y="4657090"/>
                      <a:pt x="1558290" y="4643120"/>
                    </a:cubicBezTo>
                    <a:cubicBezTo>
                      <a:pt x="1443990" y="4635500"/>
                      <a:pt x="1329690" y="4617720"/>
                      <a:pt x="1215390" y="4602480"/>
                    </a:cubicBezTo>
                    <a:cubicBezTo>
                      <a:pt x="1085850" y="4585970"/>
                      <a:pt x="956310" y="4566920"/>
                      <a:pt x="825500" y="4549140"/>
                    </a:cubicBezTo>
                    <a:cubicBezTo>
                      <a:pt x="730250" y="4536440"/>
                      <a:pt x="633730" y="4523740"/>
                      <a:pt x="538480" y="4511040"/>
                    </a:cubicBezTo>
                    <a:cubicBezTo>
                      <a:pt x="535940" y="4511040"/>
                      <a:pt x="533400" y="4509770"/>
                      <a:pt x="530860" y="4509770"/>
                    </a:cubicBezTo>
                    <a:cubicBezTo>
                      <a:pt x="450850" y="4475479"/>
                      <a:pt x="365760" y="4448810"/>
                      <a:pt x="292100" y="4404360"/>
                    </a:cubicBezTo>
                    <a:cubicBezTo>
                      <a:pt x="167640" y="4328160"/>
                      <a:pt x="114300" y="4206240"/>
                      <a:pt x="109220" y="4062730"/>
                    </a:cubicBezTo>
                    <a:cubicBezTo>
                      <a:pt x="107950" y="4013200"/>
                      <a:pt x="101600" y="3964940"/>
                      <a:pt x="101600" y="3915410"/>
                    </a:cubicBezTo>
                    <a:cubicBezTo>
                      <a:pt x="102870" y="3846830"/>
                      <a:pt x="107950" y="3779520"/>
                      <a:pt x="111760" y="3712210"/>
                    </a:cubicBezTo>
                    <a:cubicBezTo>
                      <a:pt x="121920" y="3511550"/>
                      <a:pt x="127000" y="3310890"/>
                      <a:pt x="111760" y="3110230"/>
                    </a:cubicBezTo>
                    <a:cubicBezTo>
                      <a:pt x="97790" y="2929890"/>
                      <a:pt x="85090" y="2750820"/>
                      <a:pt x="71120" y="2570480"/>
                    </a:cubicBezTo>
                    <a:cubicBezTo>
                      <a:pt x="62230" y="2454910"/>
                      <a:pt x="50800" y="2340610"/>
                      <a:pt x="43180" y="2225040"/>
                    </a:cubicBezTo>
                    <a:cubicBezTo>
                      <a:pt x="38100" y="2148840"/>
                      <a:pt x="39370" y="2071370"/>
                      <a:pt x="34290" y="1995170"/>
                    </a:cubicBezTo>
                    <a:cubicBezTo>
                      <a:pt x="31750" y="1951990"/>
                      <a:pt x="17780" y="1910080"/>
                      <a:pt x="16510" y="1866900"/>
                    </a:cubicBezTo>
                    <a:cubicBezTo>
                      <a:pt x="11430" y="1762760"/>
                      <a:pt x="10160" y="1657350"/>
                      <a:pt x="7620" y="1551940"/>
                    </a:cubicBezTo>
                    <a:cubicBezTo>
                      <a:pt x="6350" y="1511300"/>
                      <a:pt x="0" y="1470660"/>
                      <a:pt x="1270" y="1430020"/>
                    </a:cubicBezTo>
                    <a:cubicBezTo>
                      <a:pt x="2540" y="1366520"/>
                      <a:pt x="10160" y="1303020"/>
                      <a:pt x="11430" y="1239520"/>
                    </a:cubicBezTo>
                    <a:cubicBezTo>
                      <a:pt x="12700" y="1165860"/>
                      <a:pt x="5080" y="1092200"/>
                      <a:pt x="7620" y="1019810"/>
                    </a:cubicBezTo>
                    <a:cubicBezTo>
                      <a:pt x="7620" y="949960"/>
                      <a:pt x="16510" y="881380"/>
                      <a:pt x="25400" y="811530"/>
                    </a:cubicBezTo>
                    <a:cubicBezTo>
                      <a:pt x="27940" y="787400"/>
                      <a:pt x="45720" y="765810"/>
                      <a:pt x="50800" y="741680"/>
                    </a:cubicBezTo>
                    <a:cubicBezTo>
                      <a:pt x="72390" y="622300"/>
                      <a:pt x="95250" y="502920"/>
                      <a:pt x="151130" y="392430"/>
                    </a:cubicBezTo>
                    <a:cubicBezTo>
                      <a:pt x="163830" y="368300"/>
                      <a:pt x="184150" y="346710"/>
                      <a:pt x="203200" y="327660"/>
                    </a:cubicBezTo>
                    <a:cubicBezTo>
                      <a:pt x="209550" y="321310"/>
                      <a:pt x="224790" y="325120"/>
                      <a:pt x="228600" y="325120"/>
                    </a:cubicBezTo>
                    <a:cubicBezTo>
                      <a:pt x="237490" y="308610"/>
                      <a:pt x="242570" y="292100"/>
                      <a:pt x="252730" y="284480"/>
                    </a:cubicBezTo>
                    <a:cubicBezTo>
                      <a:pt x="307340" y="242570"/>
                      <a:pt x="364490" y="212090"/>
                      <a:pt x="435610" y="204470"/>
                    </a:cubicBezTo>
                    <a:cubicBezTo>
                      <a:pt x="488950" y="198120"/>
                      <a:pt x="541020" y="175260"/>
                      <a:pt x="594360" y="162560"/>
                    </a:cubicBezTo>
                    <a:cubicBezTo>
                      <a:pt x="659130" y="147320"/>
                      <a:pt x="723900" y="129540"/>
                      <a:pt x="791210" y="120650"/>
                    </a:cubicBezTo>
                    <a:cubicBezTo>
                      <a:pt x="852170" y="113030"/>
                      <a:pt x="910590" y="96520"/>
                      <a:pt x="972820" y="91440"/>
                    </a:cubicBezTo>
                    <a:cubicBezTo>
                      <a:pt x="1036320" y="86360"/>
                      <a:pt x="1099820" y="71120"/>
                      <a:pt x="1164590" y="66040"/>
                    </a:cubicBezTo>
                    <a:cubicBezTo>
                      <a:pt x="1339850" y="53340"/>
                      <a:pt x="1516380" y="44450"/>
                      <a:pt x="1691640" y="34290"/>
                    </a:cubicBezTo>
                    <a:cubicBezTo>
                      <a:pt x="1734820" y="31750"/>
                      <a:pt x="1778000" y="34290"/>
                      <a:pt x="1821180" y="35560"/>
                    </a:cubicBezTo>
                    <a:cubicBezTo>
                      <a:pt x="1842770" y="36830"/>
                      <a:pt x="1864360" y="41910"/>
                      <a:pt x="1887220" y="44450"/>
                    </a:cubicBezTo>
                    <a:cubicBezTo>
                      <a:pt x="1897380" y="45720"/>
                      <a:pt x="1907540" y="41910"/>
                      <a:pt x="1917700" y="41910"/>
                    </a:cubicBezTo>
                    <a:cubicBezTo>
                      <a:pt x="1948180" y="41910"/>
                      <a:pt x="1979930" y="41910"/>
                      <a:pt x="2010410" y="40640"/>
                    </a:cubicBezTo>
                    <a:cubicBezTo>
                      <a:pt x="2068830" y="38100"/>
                      <a:pt x="2128520" y="31750"/>
                      <a:pt x="2186940" y="31750"/>
                    </a:cubicBezTo>
                    <a:cubicBezTo>
                      <a:pt x="2244090" y="31750"/>
                      <a:pt x="2301240" y="35560"/>
                      <a:pt x="2358390" y="38100"/>
                    </a:cubicBezTo>
                    <a:lnTo>
                      <a:pt x="2404110" y="38100"/>
                    </a:lnTo>
                    <a:cubicBezTo>
                      <a:pt x="2473960" y="35560"/>
                      <a:pt x="2542540" y="35560"/>
                      <a:pt x="2612390" y="31750"/>
                    </a:cubicBezTo>
                    <a:cubicBezTo>
                      <a:pt x="2679700" y="27940"/>
                      <a:pt x="2745740" y="19050"/>
                      <a:pt x="2813050" y="15240"/>
                    </a:cubicBezTo>
                    <a:cubicBezTo>
                      <a:pt x="2844800" y="12700"/>
                      <a:pt x="2877820" y="12700"/>
                      <a:pt x="2909570" y="19050"/>
                    </a:cubicBezTo>
                    <a:cubicBezTo>
                      <a:pt x="2957830" y="27940"/>
                      <a:pt x="3003550" y="33020"/>
                      <a:pt x="3051810" y="19050"/>
                    </a:cubicBezTo>
                    <a:cubicBezTo>
                      <a:pt x="3069590" y="13970"/>
                      <a:pt x="3092450" y="22860"/>
                      <a:pt x="3112770" y="25400"/>
                    </a:cubicBezTo>
                    <a:cubicBezTo>
                      <a:pt x="3121660" y="26670"/>
                      <a:pt x="3131820" y="29210"/>
                      <a:pt x="3136900" y="25400"/>
                    </a:cubicBezTo>
                    <a:cubicBezTo>
                      <a:pt x="3171190" y="0"/>
                      <a:pt x="3202940" y="6350"/>
                      <a:pt x="3235960" y="27940"/>
                    </a:cubicBezTo>
                    <a:cubicBezTo>
                      <a:pt x="3239770" y="30480"/>
                      <a:pt x="3249930" y="24130"/>
                      <a:pt x="3257550" y="24130"/>
                    </a:cubicBezTo>
                    <a:cubicBezTo>
                      <a:pt x="3288030" y="24130"/>
                      <a:pt x="3318510" y="24130"/>
                      <a:pt x="3350260" y="25400"/>
                    </a:cubicBezTo>
                    <a:cubicBezTo>
                      <a:pt x="3373120" y="26670"/>
                      <a:pt x="3394710" y="34290"/>
                      <a:pt x="3417570" y="36830"/>
                    </a:cubicBezTo>
                    <a:cubicBezTo>
                      <a:pt x="3467100" y="43180"/>
                      <a:pt x="3517900" y="53340"/>
                      <a:pt x="3568700" y="53340"/>
                    </a:cubicBezTo>
                    <a:cubicBezTo>
                      <a:pt x="3663950" y="54610"/>
                      <a:pt x="3759200" y="58420"/>
                      <a:pt x="3853180" y="78740"/>
                    </a:cubicBezTo>
                    <a:cubicBezTo>
                      <a:pt x="3940809" y="97790"/>
                      <a:pt x="4030980" y="97790"/>
                      <a:pt x="4119880" y="113030"/>
                    </a:cubicBezTo>
                    <a:cubicBezTo>
                      <a:pt x="4173220" y="121920"/>
                      <a:pt x="4227830" y="138430"/>
                      <a:pt x="4273550" y="165100"/>
                    </a:cubicBezTo>
                    <a:cubicBezTo>
                      <a:pt x="4323080" y="193040"/>
                      <a:pt x="4361180" y="238760"/>
                      <a:pt x="4405630" y="276860"/>
                    </a:cubicBezTo>
                    <a:cubicBezTo>
                      <a:pt x="4422139" y="290830"/>
                      <a:pt x="4446270" y="300990"/>
                      <a:pt x="4457700" y="318770"/>
                    </a:cubicBezTo>
                    <a:cubicBezTo>
                      <a:pt x="4490720" y="367030"/>
                      <a:pt x="4519930" y="417830"/>
                      <a:pt x="4549140" y="468630"/>
                    </a:cubicBezTo>
                    <a:cubicBezTo>
                      <a:pt x="4570730" y="505460"/>
                      <a:pt x="4592320" y="543560"/>
                      <a:pt x="4608830" y="581660"/>
                    </a:cubicBezTo>
                    <a:cubicBezTo>
                      <a:pt x="4626610" y="626110"/>
                      <a:pt x="4640580" y="671830"/>
                      <a:pt x="4654550" y="718820"/>
                    </a:cubicBezTo>
                    <a:cubicBezTo>
                      <a:pt x="4676140" y="792480"/>
                      <a:pt x="4701540" y="866140"/>
                      <a:pt x="4715510" y="942340"/>
                    </a:cubicBezTo>
                    <a:cubicBezTo>
                      <a:pt x="4735830" y="1049020"/>
                      <a:pt x="4745990" y="1158240"/>
                      <a:pt x="4761230" y="1266190"/>
                    </a:cubicBezTo>
                    <a:cubicBezTo>
                      <a:pt x="4766310" y="1301750"/>
                      <a:pt x="4772660" y="1337310"/>
                      <a:pt x="4775200" y="1372870"/>
                    </a:cubicBezTo>
                    <a:cubicBezTo>
                      <a:pt x="4782820" y="1474470"/>
                      <a:pt x="4787900" y="1574800"/>
                      <a:pt x="4794250" y="1676400"/>
                    </a:cubicBezTo>
                    <a:cubicBezTo>
                      <a:pt x="4803140" y="1802130"/>
                      <a:pt x="4815840" y="1926590"/>
                      <a:pt x="4822190" y="2052320"/>
                    </a:cubicBezTo>
                    <a:cubicBezTo>
                      <a:pt x="4828540" y="2172970"/>
                      <a:pt x="4833620" y="2294890"/>
                      <a:pt x="4831080" y="2416810"/>
                    </a:cubicBezTo>
                    <a:cubicBezTo>
                      <a:pt x="4827270" y="2620010"/>
                      <a:pt x="4817110" y="2821940"/>
                      <a:pt x="4806950" y="3025140"/>
                    </a:cubicBezTo>
                    <a:cubicBezTo>
                      <a:pt x="4800600" y="3150870"/>
                      <a:pt x="4791710" y="3275330"/>
                      <a:pt x="4779010" y="3399790"/>
                    </a:cubicBezTo>
                    <a:cubicBezTo>
                      <a:pt x="4766310" y="3524250"/>
                      <a:pt x="4747260" y="3647440"/>
                      <a:pt x="4733290" y="3771900"/>
                    </a:cubicBezTo>
                    <a:cubicBezTo>
                      <a:pt x="4723130" y="3858260"/>
                      <a:pt x="4720590" y="3944620"/>
                      <a:pt x="4709160" y="4029710"/>
                    </a:cubicBezTo>
                    <a:cubicBezTo>
                      <a:pt x="4699000" y="4107180"/>
                      <a:pt x="4660900" y="4175760"/>
                      <a:pt x="4610100" y="4232910"/>
                    </a:cubicBezTo>
                    <a:cubicBezTo>
                      <a:pt x="4568191" y="4281170"/>
                      <a:pt x="4535170" y="4335780"/>
                      <a:pt x="4491991" y="4382770"/>
                    </a:cubicBezTo>
                    <a:cubicBezTo>
                      <a:pt x="4453891" y="4424679"/>
                      <a:pt x="4411981" y="4466590"/>
                      <a:pt x="4345941" y="4467860"/>
                    </a:cubicBezTo>
                    <a:cubicBezTo>
                      <a:pt x="4330700" y="4467860"/>
                      <a:pt x="4316731" y="4483100"/>
                      <a:pt x="4301491" y="4490720"/>
                    </a:cubicBezTo>
                    <a:cubicBezTo>
                      <a:pt x="4236720" y="4518660"/>
                      <a:pt x="4169411" y="4542790"/>
                      <a:pt x="4105911" y="4573270"/>
                    </a:cubicBezTo>
                    <a:cubicBezTo>
                      <a:pt x="3989070" y="4629150"/>
                      <a:pt x="3863341" y="4638040"/>
                      <a:pt x="3737611" y="4643120"/>
                    </a:cubicBezTo>
                    <a:cubicBezTo>
                      <a:pt x="3689351" y="4645660"/>
                      <a:pt x="3639820" y="4641850"/>
                      <a:pt x="3591561" y="4645660"/>
                    </a:cubicBezTo>
                    <a:cubicBezTo>
                      <a:pt x="3567431" y="4646930"/>
                      <a:pt x="3544570" y="4658360"/>
                      <a:pt x="3521711" y="4663440"/>
                    </a:cubicBezTo>
                    <a:cubicBezTo>
                      <a:pt x="3511551" y="4665980"/>
                      <a:pt x="3501391" y="4664710"/>
                      <a:pt x="3489961" y="4665980"/>
                    </a:cubicBezTo>
                    <a:cubicBezTo>
                      <a:pt x="3474720" y="4667250"/>
                      <a:pt x="3459481" y="4671060"/>
                      <a:pt x="3444241" y="4669790"/>
                    </a:cubicBezTo>
                    <a:cubicBezTo>
                      <a:pt x="3429000" y="4667250"/>
                      <a:pt x="3418841" y="4662170"/>
                      <a:pt x="3416300" y="4662170"/>
                    </a:cubicBezTo>
                    <a:close/>
                  </a:path>
                </a:pathLst>
              </a:custGeom>
              <a:blipFill>
                <a:blip r:embed="rId8"/>
                <a:stretch>
                  <a:fillRect l="-61316" t="-61016" r="-74640" b="0"/>
                </a:stretch>
              </a:blipFill>
            </p:spPr>
          </p:sp>
        </p:grpSp>
        <p:grpSp>
          <p:nvGrpSpPr>
            <p:cNvPr name="Group 18" id="18"/>
            <p:cNvGrpSpPr/>
            <p:nvPr/>
          </p:nvGrpSpPr>
          <p:grpSpPr>
            <a:xfrm rot="0">
              <a:off x="9823540" y="8880293"/>
              <a:ext cx="4419185" cy="1544306"/>
              <a:chOff x="0" y="0"/>
              <a:chExt cx="872925" cy="305048"/>
            </a:xfrm>
          </p:grpSpPr>
          <p:sp>
            <p:nvSpPr>
              <p:cNvPr name="Freeform 19" id="19"/>
              <p:cNvSpPr/>
              <p:nvPr/>
            </p:nvSpPr>
            <p:spPr>
              <a:xfrm flipH="false" flipV="false" rot="0">
                <a:off x="0" y="0"/>
                <a:ext cx="872925" cy="305048"/>
              </a:xfrm>
              <a:custGeom>
                <a:avLst/>
                <a:gdLst/>
                <a:ahLst/>
                <a:cxnLst/>
                <a:rect r="r" b="b" t="t" l="l"/>
                <a:pathLst>
                  <a:path h="305048" w="872925">
                    <a:moveTo>
                      <a:pt x="119128" y="0"/>
                    </a:moveTo>
                    <a:lnTo>
                      <a:pt x="753797" y="0"/>
                    </a:lnTo>
                    <a:cubicBezTo>
                      <a:pt x="819590" y="0"/>
                      <a:pt x="872925" y="53336"/>
                      <a:pt x="872925" y="119128"/>
                    </a:cubicBezTo>
                    <a:lnTo>
                      <a:pt x="872925" y="185920"/>
                    </a:lnTo>
                    <a:cubicBezTo>
                      <a:pt x="872925" y="251712"/>
                      <a:pt x="819590" y="305048"/>
                      <a:pt x="753797" y="305048"/>
                    </a:cubicBezTo>
                    <a:lnTo>
                      <a:pt x="119128" y="305048"/>
                    </a:lnTo>
                    <a:cubicBezTo>
                      <a:pt x="53336" y="305048"/>
                      <a:pt x="0" y="251712"/>
                      <a:pt x="0" y="185920"/>
                    </a:cubicBezTo>
                    <a:lnTo>
                      <a:pt x="0" y="119128"/>
                    </a:lnTo>
                    <a:cubicBezTo>
                      <a:pt x="0" y="53336"/>
                      <a:pt x="53336" y="0"/>
                      <a:pt x="119128" y="0"/>
                    </a:cubicBezTo>
                    <a:close/>
                  </a:path>
                </a:pathLst>
              </a:custGeom>
              <a:solidFill>
                <a:srgbClr val="000000">
                  <a:alpha val="0"/>
                </a:srgbClr>
              </a:solidFill>
              <a:ln w="123825">
                <a:solidFill>
                  <a:srgbClr val="0C3D32"/>
                </a:solidFill>
              </a:ln>
            </p:spPr>
          </p:sp>
          <p:sp>
            <p:nvSpPr>
              <p:cNvPr name="TextBox 20" id="20"/>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grpSp>
      <p:grpSp>
        <p:nvGrpSpPr>
          <p:cNvPr name="Group 21" id="21"/>
          <p:cNvGrpSpPr/>
          <p:nvPr/>
        </p:nvGrpSpPr>
        <p:grpSpPr>
          <a:xfrm rot="0">
            <a:off x="-484773" y="6922894"/>
            <a:ext cx="3856053" cy="3493245"/>
            <a:chOff x="0" y="0"/>
            <a:chExt cx="5141404" cy="4657660"/>
          </a:xfrm>
        </p:grpSpPr>
        <p:sp>
          <p:nvSpPr>
            <p:cNvPr name="Freeform 22" id="22"/>
            <p:cNvSpPr/>
            <p:nvPr/>
          </p:nvSpPr>
          <p:spPr>
            <a:xfrm flipH="false" flipV="false" rot="-834027">
              <a:off x="367226" y="451484"/>
              <a:ext cx="4193676" cy="3568437"/>
            </a:xfrm>
            <a:custGeom>
              <a:avLst/>
              <a:gdLst/>
              <a:ahLst/>
              <a:cxnLst/>
              <a:rect r="r" b="b" t="t" l="l"/>
              <a:pathLst>
                <a:path h="3568437" w="4193676">
                  <a:moveTo>
                    <a:pt x="0" y="0"/>
                  </a:moveTo>
                  <a:lnTo>
                    <a:pt x="4193676" y="0"/>
                  </a:lnTo>
                  <a:lnTo>
                    <a:pt x="4193676" y="3568437"/>
                  </a:lnTo>
                  <a:lnTo>
                    <a:pt x="0" y="3568437"/>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23" id="23"/>
            <p:cNvSpPr/>
            <p:nvPr/>
          </p:nvSpPr>
          <p:spPr>
            <a:xfrm flipH="true" flipV="false" rot="168428">
              <a:off x="2123787" y="2069956"/>
              <a:ext cx="2957763" cy="2516787"/>
            </a:xfrm>
            <a:custGeom>
              <a:avLst/>
              <a:gdLst/>
              <a:ahLst/>
              <a:cxnLst/>
              <a:rect r="r" b="b" t="t" l="l"/>
              <a:pathLst>
                <a:path h="2516787" w="2957763">
                  <a:moveTo>
                    <a:pt x="2957763" y="0"/>
                  </a:moveTo>
                  <a:lnTo>
                    <a:pt x="0" y="0"/>
                  </a:lnTo>
                  <a:lnTo>
                    <a:pt x="0" y="2516787"/>
                  </a:lnTo>
                  <a:lnTo>
                    <a:pt x="2957763" y="2516787"/>
                  </a:lnTo>
                  <a:lnTo>
                    <a:pt x="2957763"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grpSp>
      <p:sp>
        <p:nvSpPr>
          <p:cNvPr name="TextBox 24" id="24"/>
          <p:cNvSpPr txBox="true"/>
          <p:nvPr/>
        </p:nvSpPr>
        <p:spPr>
          <a:xfrm rot="0">
            <a:off x="7460704" y="5331012"/>
            <a:ext cx="2503196" cy="1128424"/>
          </a:xfrm>
          <a:prstGeom prst="rect">
            <a:avLst/>
          </a:prstGeom>
        </p:spPr>
        <p:txBody>
          <a:bodyPr anchor="t" rtlCol="false" tIns="0" lIns="0" bIns="0" rIns="0">
            <a:spAutoFit/>
          </a:bodyPr>
          <a:lstStyle/>
          <a:p>
            <a:pPr algn="ctr">
              <a:lnSpc>
                <a:spcPts val="9203"/>
              </a:lnSpc>
            </a:pPr>
            <a:r>
              <a:rPr lang="en-US" sz="6573">
                <a:solidFill>
                  <a:srgbClr val="FFE147"/>
                </a:solidFill>
                <a:latin typeface="Sondos Black Bold"/>
              </a:rPr>
              <a:t>Fauzan</a:t>
            </a:r>
          </a:p>
        </p:txBody>
      </p:sp>
      <p:sp>
        <p:nvSpPr>
          <p:cNvPr name="TextBox 25" id="25"/>
          <p:cNvSpPr txBox="true"/>
          <p:nvPr/>
        </p:nvSpPr>
        <p:spPr>
          <a:xfrm rot="0">
            <a:off x="10975157" y="8536167"/>
            <a:ext cx="2706744" cy="1128424"/>
          </a:xfrm>
          <a:prstGeom prst="rect">
            <a:avLst/>
          </a:prstGeom>
        </p:spPr>
        <p:txBody>
          <a:bodyPr anchor="t" rtlCol="false" tIns="0" lIns="0" bIns="0" rIns="0">
            <a:spAutoFit/>
          </a:bodyPr>
          <a:lstStyle/>
          <a:p>
            <a:pPr algn="ctr">
              <a:lnSpc>
                <a:spcPts val="9203"/>
              </a:lnSpc>
            </a:pPr>
            <a:r>
              <a:rPr lang="en-US" sz="6573">
                <a:solidFill>
                  <a:srgbClr val="FFE147"/>
                </a:solidFill>
                <a:latin typeface="Sondos Black Bold"/>
              </a:rPr>
              <a:t>Fasyah</a:t>
            </a:r>
          </a:p>
        </p:txBody>
      </p:sp>
      <p:sp>
        <p:nvSpPr>
          <p:cNvPr name="TextBox 26" id="26"/>
          <p:cNvSpPr txBox="true"/>
          <p:nvPr/>
        </p:nvSpPr>
        <p:spPr>
          <a:xfrm rot="0">
            <a:off x="3767535" y="8536167"/>
            <a:ext cx="2503196" cy="1128424"/>
          </a:xfrm>
          <a:prstGeom prst="rect">
            <a:avLst/>
          </a:prstGeom>
        </p:spPr>
        <p:txBody>
          <a:bodyPr anchor="t" rtlCol="false" tIns="0" lIns="0" bIns="0" rIns="0">
            <a:spAutoFit/>
          </a:bodyPr>
          <a:lstStyle/>
          <a:p>
            <a:pPr algn="ctr">
              <a:lnSpc>
                <a:spcPts val="9203"/>
              </a:lnSpc>
            </a:pPr>
            <a:r>
              <a:rPr lang="en-US" sz="6573">
                <a:solidFill>
                  <a:srgbClr val="FFE147"/>
                </a:solidFill>
                <a:latin typeface="Sondos Black Bold"/>
              </a:rPr>
              <a:t>Arief</a:t>
            </a:r>
          </a:p>
        </p:txBody>
      </p:sp>
      <p:sp>
        <p:nvSpPr>
          <p:cNvPr name="TextBox 27" id="27"/>
          <p:cNvSpPr txBox="true"/>
          <p:nvPr/>
        </p:nvSpPr>
        <p:spPr>
          <a:xfrm rot="0">
            <a:off x="5254646" y="216269"/>
            <a:ext cx="7169141" cy="1128424"/>
          </a:xfrm>
          <a:prstGeom prst="rect">
            <a:avLst/>
          </a:prstGeom>
        </p:spPr>
        <p:txBody>
          <a:bodyPr anchor="t" rtlCol="false" tIns="0" lIns="0" bIns="0" rIns="0">
            <a:spAutoFit/>
          </a:bodyPr>
          <a:lstStyle/>
          <a:p>
            <a:pPr algn="ctr">
              <a:lnSpc>
                <a:spcPts val="9203"/>
              </a:lnSpc>
            </a:pPr>
            <a:r>
              <a:rPr lang="en-US" sz="6573">
                <a:solidFill>
                  <a:srgbClr val="FFE147"/>
                </a:solidFill>
                <a:latin typeface="Sondos Black Bold"/>
              </a:rPr>
              <a:t>Anggota Kelompok</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FE147"/>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10615336" y="-358823"/>
            <a:ext cx="9927349" cy="6894995"/>
          </a:xfrm>
          <a:custGeom>
            <a:avLst/>
            <a:gdLst/>
            <a:ahLst/>
            <a:cxnLst/>
            <a:rect r="r" b="b" t="t" l="l"/>
            <a:pathLst>
              <a:path h="6894995" w="9927349">
                <a:moveTo>
                  <a:pt x="0" y="0"/>
                </a:moveTo>
                <a:lnTo>
                  <a:pt x="9927349" y="0"/>
                </a:lnTo>
                <a:lnTo>
                  <a:pt x="9927349" y="6894995"/>
                </a:lnTo>
                <a:lnTo>
                  <a:pt x="0" y="689499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a:grpSpLocks noChangeAspect="true"/>
          </p:cNvGrpSpPr>
          <p:nvPr/>
        </p:nvGrpSpPr>
        <p:grpSpPr>
          <a:xfrm rot="0">
            <a:off x="1028700" y="2090608"/>
            <a:ext cx="6450354" cy="6450354"/>
            <a:chOff x="0" y="0"/>
            <a:chExt cx="3282950" cy="3282950"/>
          </a:xfrm>
        </p:grpSpPr>
        <p:sp>
          <p:nvSpPr>
            <p:cNvPr name="Freeform 4" id="4"/>
            <p:cNvSpPr/>
            <p:nvPr/>
          </p:nvSpPr>
          <p:spPr>
            <a:xfrm flipH="false" flipV="false" rot="0">
              <a:off x="0" y="0"/>
              <a:ext cx="3282950" cy="3282950"/>
            </a:xfrm>
            <a:custGeom>
              <a:avLst/>
              <a:gdLst/>
              <a:ahLst/>
              <a:cxnLst/>
              <a:rect r="r" b="b" t="t" l="l"/>
              <a:pathLst>
                <a:path h="3282950" w="3282950">
                  <a:moveTo>
                    <a:pt x="0" y="0"/>
                  </a:moveTo>
                  <a:lnTo>
                    <a:pt x="2532380" y="0"/>
                  </a:lnTo>
                  <a:cubicBezTo>
                    <a:pt x="2946400" y="0"/>
                    <a:pt x="3282950" y="336550"/>
                    <a:pt x="3282950" y="750570"/>
                  </a:cubicBezTo>
                  <a:lnTo>
                    <a:pt x="3282950" y="750570"/>
                  </a:lnTo>
                  <a:lnTo>
                    <a:pt x="3282950" y="3282950"/>
                  </a:lnTo>
                  <a:lnTo>
                    <a:pt x="3282950" y="3282950"/>
                  </a:lnTo>
                  <a:lnTo>
                    <a:pt x="0" y="3282950"/>
                  </a:lnTo>
                  <a:lnTo>
                    <a:pt x="0" y="3282950"/>
                  </a:lnTo>
                  <a:lnTo>
                    <a:pt x="0" y="0"/>
                  </a:lnTo>
                  <a:lnTo>
                    <a:pt x="0" y="0"/>
                  </a:lnTo>
                  <a:close/>
                </a:path>
              </a:pathLst>
            </a:custGeom>
            <a:blipFill>
              <a:blip r:embed="rId4"/>
              <a:stretch>
                <a:fillRect l="-26098" t="0" r="-26098" b="0"/>
              </a:stretch>
            </a:blipFill>
          </p:spPr>
        </p:sp>
      </p:grpSp>
      <p:grpSp>
        <p:nvGrpSpPr>
          <p:cNvPr name="Group 5" id="5"/>
          <p:cNvGrpSpPr/>
          <p:nvPr/>
        </p:nvGrpSpPr>
        <p:grpSpPr>
          <a:xfrm rot="0">
            <a:off x="8360651" y="3088675"/>
            <a:ext cx="9070882" cy="5895266"/>
            <a:chOff x="0" y="0"/>
            <a:chExt cx="2389039" cy="1552663"/>
          </a:xfrm>
        </p:grpSpPr>
        <p:sp>
          <p:nvSpPr>
            <p:cNvPr name="Freeform 6" id="6"/>
            <p:cNvSpPr/>
            <p:nvPr/>
          </p:nvSpPr>
          <p:spPr>
            <a:xfrm flipH="false" flipV="false" rot="0">
              <a:off x="0" y="0"/>
              <a:ext cx="2389039" cy="1552663"/>
            </a:xfrm>
            <a:custGeom>
              <a:avLst/>
              <a:gdLst/>
              <a:ahLst/>
              <a:cxnLst/>
              <a:rect r="r" b="b" t="t" l="l"/>
              <a:pathLst>
                <a:path h="1552663" w="2389039">
                  <a:moveTo>
                    <a:pt x="67426" y="0"/>
                  </a:moveTo>
                  <a:lnTo>
                    <a:pt x="2321613" y="0"/>
                  </a:lnTo>
                  <a:cubicBezTo>
                    <a:pt x="2339496" y="0"/>
                    <a:pt x="2356645" y="7104"/>
                    <a:pt x="2369290" y="19749"/>
                  </a:cubicBezTo>
                  <a:cubicBezTo>
                    <a:pt x="2381935" y="32393"/>
                    <a:pt x="2389039" y="49543"/>
                    <a:pt x="2389039" y="67426"/>
                  </a:cubicBezTo>
                  <a:lnTo>
                    <a:pt x="2389039" y="1485237"/>
                  </a:lnTo>
                  <a:cubicBezTo>
                    <a:pt x="2389039" y="1522475"/>
                    <a:pt x="2358851" y="1552663"/>
                    <a:pt x="2321613" y="1552663"/>
                  </a:cubicBezTo>
                  <a:lnTo>
                    <a:pt x="67426" y="1552663"/>
                  </a:lnTo>
                  <a:cubicBezTo>
                    <a:pt x="49543" y="1552663"/>
                    <a:pt x="32393" y="1545559"/>
                    <a:pt x="19749" y="1532914"/>
                  </a:cubicBezTo>
                  <a:cubicBezTo>
                    <a:pt x="7104" y="1520269"/>
                    <a:pt x="0" y="1503119"/>
                    <a:pt x="0" y="1485237"/>
                  </a:cubicBezTo>
                  <a:lnTo>
                    <a:pt x="0" y="67426"/>
                  </a:lnTo>
                  <a:cubicBezTo>
                    <a:pt x="0" y="49543"/>
                    <a:pt x="7104" y="32393"/>
                    <a:pt x="19749" y="19749"/>
                  </a:cubicBezTo>
                  <a:cubicBezTo>
                    <a:pt x="32393" y="7104"/>
                    <a:pt x="49543" y="0"/>
                    <a:pt x="67426" y="0"/>
                  </a:cubicBezTo>
                  <a:close/>
                </a:path>
              </a:pathLst>
            </a:custGeom>
            <a:solidFill>
              <a:srgbClr val="FFFBEE"/>
            </a:solidFill>
            <a:ln>
              <a:noFill/>
            </a:ln>
          </p:spPr>
        </p:sp>
        <p:sp>
          <p:nvSpPr>
            <p:cNvPr name="TextBox 7" id="7"/>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TextBox 8" id="8"/>
          <p:cNvSpPr txBox="true"/>
          <p:nvPr/>
        </p:nvSpPr>
        <p:spPr>
          <a:xfrm rot="0">
            <a:off x="709337" y="160229"/>
            <a:ext cx="7089081" cy="1930379"/>
          </a:xfrm>
          <a:prstGeom prst="rect">
            <a:avLst/>
          </a:prstGeom>
        </p:spPr>
        <p:txBody>
          <a:bodyPr anchor="t" rtlCol="false" tIns="0" lIns="0" bIns="0" rIns="0">
            <a:spAutoFit/>
          </a:bodyPr>
          <a:lstStyle/>
          <a:p>
            <a:pPr>
              <a:lnSpc>
                <a:spcPts val="14959"/>
              </a:lnSpc>
            </a:pPr>
            <a:r>
              <a:rPr lang="en-US" sz="10685" spc="-427">
                <a:solidFill>
                  <a:srgbClr val="226959"/>
                </a:solidFill>
                <a:latin typeface="Childos Arabic SemiBold Bold"/>
              </a:rPr>
              <a:t>Pendahuluan</a:t>
            </a:r>
          </a:p>
        </p:txBody>
      </p:sp>
      <p:sp>
        <p:nvSpPr>
          <p:cNvPr name="TextBox 9" id="9"/>
          <p:cNvSpPr txBox="true"/>
          <p:nvPr/>
        </p:nvSpPr>
        <p:spPr>
          <a:xfrm rot="0">
            <a:off x="8901113" y="3578862"/>
            <a:ext cx="7989958" cy="4860896"/>
          </a:xfrm>
          <a:prstGeom prst="rect">
            <a:avLst/>
          </a:prstGeom>
        </p:spPr>
        <p:txBody>
          <a:bodyPr anchor="t" rtlCol="false" tIns="0" lIns="0" bIns="0" rIns="0">
            <a:spAutoFit/>
          </a:bodyPr>
          <a:lstStyle/>
          <a:p>
            <a:pPr algn="ctr">
              <a:lnSpc>
                <a:spcPts val="5527"/>
              </a:lnSpc>
            </a:pPr>
            <a:r>
              <a:rPr lang="en-US" sz="4252">
                <a:solidFill>
                  <a:srgbClr val="226959"/>
                </a:solidFill>
                <a:latin typeface="Sondos Bold"/>
              </a:rPr>
              <a:t>Berbicara adalah kemampuan manusia untuk mengucapkan bunyi-bunyi artikulasi atau mengucapkan kata-kata untuk mengapresiasi, menyatakan, menyampaikan pikiran, gagasan, dan perasaan </a:t>
            </a:r>
          </a:p>
        </p:txBody>
      </p:sp>
      <p:sp>
        <p:nvSpPr>
          <p:cNvPr name="TextBox 10" id="10"/>
          <p:cNvSpPr txBox="true"/>
          <p:nvPr/>
        </p:nvSpPr>
        <p:spPr>
          <a:xfrm rot="0">
            <a:off x="9542196" y="1752255"/>
            <a:ext cx="9338418" cy="1336420"/>
          </a:xfrm>
          <a:prstGeom prst="rect">
            <a:avLst/>
          </a:prstGeom>
        </p:spPr>
        <p:txBody>
          <a:bodyPr anchor="t" rtlCol="false" tIns="0" lIns="0" bIns="0" rIns="0">
            <a:spAutoFit/>
          </a:bodyPr>
          <a:lstStyle/>
          <a:p>
            <a:pPr>
              <a:lnSpc>
                <a:spcPts val="10370"/>
              </a:lnSpc>
            </a:pPr>
            <a:r>
              <a:rPr lang="en-US" sz="7407" spc="-296">
                <a:solidFill>
                  <a:srgbClr val="226959"/>
                </a:solidFill>
                <a:latin typeface="Childos Arabic SemiBold Bold"/>
              </a:rPr>
              <a:t>Apa itu berbicara?</a:t>
            </a:r>
          </a:p>
        </p:txBody>
      </p:sp>
      <p:sp>
        <p:nvSpPr>
          <p:cNvPr name="Freeform 11" id="11"/>
          <p:cNvSpPr/>
          <p:nvPr/>
        </p:nvSpPr>
        <p:spPr>
          <a:xfrm flipH="false" flipV="false" rot="-21600000">
            <a:off x="-2448295" y="4992261"/>
            <a:ext cx="9927349" cy="6894995"/>
          </a:xfrm>
          <a:custGeom>
            <a:avLst/>
            <a:gdLst/>
            <a:ahLst/>
            <a:cxnLst/>
            <a:rect r="r" b="b" t="t" l="l"/>
            <a:pathLst>
              <a:path h="6894995" w="9927349">
                <a:moveTo>
                  <a:pt x="9927349" y="6894995"/>
                </a:moveTo>
                <a:lnTo>
                  <a:pt x="0" y="6894995"/>
                </a:lnTo>
                <a:lnTo>
                  <a:pt x="0" y="0"/>
                </a:lnTo>
                <a:lnTo>
                  <a:pt x="9927349" y="0"/>
                </a:lnTo>
                <a:lnTo>
                  <a:pt x="9927349" y="6894995"/>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226959"/>
        </a:solidFill>
      </p:bgPr>
    </p:bg>
    <p:spTree>
      <p:nvGrpSpPr>
        <p:cNvPr id="1" name=""/>
        <p:cNvGrpSpPr/>
        <p:nvPr/>
      </p:nvGrpSpPr>
      <p:grpSpPr>
        <a:xfrm>
          <a:off x="0" y="0"/>
          <a:ext cx="0" cy="0"/>
          <a:chOff x="0" y="0"/>
          <a:chExt cx="0" cy="0"/>
        </a:xfrm>
      </p:grpSpPr>
      <p:sp>
        <p:nvSpPr>
          <p:cNvPr name="Freeform 2" id="2"/>
          <p:cNvSpPr/>
          <p:nvPr/>
        </p:nvSpPr>
        <p:spPr>
          <a:xfrm flipH="true" flipV="true" rot="0">
            <a:off x="12826679" y="5728458"/>
            <a:ext cx="5461321" cy="6068135"/>
          </a:xfrm>
          <a:custGeom>
            <a:avLst/>
            <a:gdLst/>
            <a:ahLst/>
            <a:cxnLst/>
            <a:rect r="r" b="b" t="t" l="l"/>
            <a:pathLst>
              <a:path h="6068135" w="5461321">
                <a:moveTo>
                  <a:pt x="5461321" y="6068134"/>
                </a:moveTo>
                <a:lnTo>
                  <a:pt x="0" y="6068134"/>
                </a:lnTo>
                <a:lnTo>
                  <a:pt x="0" y="0"/>
                </a:lnTo>
                <a:lnTo>
                  <a:pt x="5461321" y="0"/>
                </a:lnTo>
                <a:lnTo>
                  <a:pt x="5461321" y="6068134"/>
                </a:lnTo>
                <a:close/>
              </a:path>
            </a:pathLst>
          </a:custGeom>
          <a:blipFill>
            <a:blip r:embed="rId2"/>
            <a:stretch>
              <a:fillRect l="0" t="0" r="0" b="0"/>
            </a:stretch>
          </a:blipFill>
        </p:spPr>
      </p:sp>
      <p:sp>
        <p:nvSpPr>
          <p:cNvPr name="Freeform 3" id="3"/>
          <p:cNvSpPr/>
          <p:nvPr/>
        </p:nvSpPr>
        <p:spPr>
          <a:xfrm flipH="true" flipV="false" rot="698431">
            <a:off x="-370390" y="8255616"/>
            <a:ext cx="5714777" cy="2005367"/>
          </a:xfrm>
          <a:custGeom>
            <a:avLst/>
            <a:gdLst/>
            <a:ahLst/>
            <a:cxnLst/>
            <a:rect r="r" b="b" t="t" l="l"/>
            <a:pathLst>
              <a:path h="2005367" w="5714777">
                <a:moveTo>
                  <a:pt x="5714778" y="0"/>
                </a:moveTo>
                <a:lnTo>
                  <a:pt x="0" y="0"/>
                </a:lnTo>
                <a:lnTo>
                  <a:pt x="0" y="2005368"/>
                </a:lnTo>
                <a:lnTo>
                  <a:pt x="5714778" y="2005368"/>
                </a:lnTo>
                <a:lnTo>
                  <a:pt x="5714778"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1833654" y="1696664"/>
            <a:ext cx="14423564" cy="7065861"/>
          </a:xfrm>
          <a:prstGeom prst="rect">
            <a:avLst/>
          </a:prstGeom>
        </p:spPr>
        <p:txBody>
          <a:bodyPr anchor="t" rtlCol="false" tIns="0" lIns="0" bIns="0" rIns="0">
            <a:spAutoFit/>
          </a:bodyPr>
          <a:lstStyle/>
          <a:p>
            <a:pPr>
              <a:lnSpc>
                <a:spcPts val="6997"/>
              </a:lnSpc>
            </a:pPr>
            <a:r>
              <a:rPr lang="en-US" sz="5382" spc="-161">
                <a:solidFill>
                  <a:srgbClr val="FFE147"/>
                </a:solidFill>
                <a:latin typeface="Sondos Bold"/>
              </a:rPr>
              <a:t>1. Keterampilan berbicara merupakan salah satu keterampilan berbahasa yang penting dan harus dikuasai oleh setiap individu. Keterampilan berbicara terdiri dari beberapa komponen, yaitu:</a:t>
            </a:r>
          </a:p>
          <a:p>
            <a:pPr algn="just" marL="1162183" indent="-581091" lvl="1">
              <a:lnSpc>
                <a:spcPts val="6997"/>
              </a:lnSpc>
              <a:buFont typeface="Arial"/>
              <a:buChar char="•"/>
            </a:pPr>
            <a:r>
              <a:rPr lang="en-US" sz="5382" spc="-161">
                <a:solidFill>
                  <a:srgbClr val="FFE147"/>
                </a:solidFill>
                <a:latin typeface="Sondos Bold"/>
              </a:rPr>
              <a:t>Keterampilan menyimak</a:t>
            </a:r>
          </a:p>
          <a:p>
            <a:pPr algn="just" marL="1162183" indent="-581091" lvl="1">
              <a:lnSpc>
                <a:spcPts val="6997"/>
              </a:lnSpc>
              <a:buFont typeface="Arial"/>
              <a:buChar char="•"/>
            </a:pPr>
            <a:r>
              <a:rPr lang="en-US" sz="5382" spc="-161">
                <a:solidFill>
                  <a:srgbClr val="FFE147"/>
                </a:solidFill>
                <a:latin typeface="Sondos Bold"/>
              </a:rPr>
              <a:t>Keterampilan berbicara</a:t>
            </a:r>
          </a:p>
          <a:p>
            <a:pPr algn="just" marL="1162183" indent="-581091" lvl="1">
              <a:lnSpc>
                <a:spcPts val="6997"/>
              </a:lnSpc>
              <a:buFont typeface="Arial"/>
              <a:buChar char="•"/>
            </a:pPr>
            <a:r>
              <a:rPr lang="en-US" sz="5382" spc="-161">
                <a:solidFill>
                  <a:srgbClr val="FFE147"/>
                </a:solidFill>
                <a:latin typeface="Sondos Bold"/>
              </a:rPr>
              <a:t>Keterampilan membaca</a:t>
            </a:r>
          </a:p>
          <a:p>
            <a:pPr algn="just" marL="1162183" indent="-581091" lvl="1">
              <a:lnSpc>
                <a:spcPts val="6997"/>
              </a:lnSpc>
              <a:buFont typeface="Arial"/>
              <a:buChar char="•"/>
            </a:pPr>
            <a:r>
              <a:rPr lang="en-US" sz="5382" spc="-161">
                <a:solidFill>
                  <a:srgbClr val="FFE147"/>
                </a:solidFill>
                <a:latin typeface="Sondos Bold"/>
              </a:rPr>
              <a:t>Keterampilan menulis</a:t>
            </a:r>
          </a:p>
        </p:txBody>
      </p:sp>
      <p:sp>
        <p:nvSpPr>
          <p:cNvPr name="Freeform 5" id="5"/>
          <p:cNvSpPr/>
          <p:nvPr/>
        </p:nvSpPr>
        <p:spPr>
          <a:xfrm flipH="true" flipV="true" rot="0">
            <a:off x="-1535487" y="-171382"/>
            <a:ext cx="8044973" cy="2823054"/>
          </a:xfrm>
          <a:custGeom>
            <a:avLst/>
            <a:gdLst/>
            <a:ahLst/>
            <a:cxnLst/>
            <a:rect r="r" b="b" t="t" l="l"/>
            <a:pathLst>
              <a:path h="2823054" w="8044973">
                <a:moveTo>
                  <a:pt x="8044972" y="2823054"/>
                </a:moveTo>
                <a:lnTo>
                  <a:pt x="0" y="2823054"/>
                </a:lnTo>
                <a:lnTo>
                  <a:pt x="0" y="0"/>
                </a:lnTo>
                <a:lnTo>
                  <a:pt x="8044972" y="0"/>
                </a:lnTo>
                <a:lnTo>
                  <a:pt x="8044972" y="2823054"/>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226959"/>
        </a:solidFill>
      </p:bgPr>
    </p:bg>
    <p:spTree>
      <p:nvGrpSpPr>
        <p:cNvPr id="1" name=""/>
        <p:cNvGrpSpPr/>
        <p:nvPr/>
      </p:nvGrpSpPr>
      <p:grpSpPr>
        <a:xfrm>
          <a:off x="0" y="0"/>
          <a:ext cx="0" cy="0"/>
          <a:chOff x="0" y="0"/>
          <a:chExt cx="0" cy="0"/>
        </a:xfrm>
      </p:grpSpPr>
      <p:sp>
        <p:nvSpPr>
          <p:cNvPr name="Freeform 2" id="2"/>
          <p:cNvSpPr/>
          <p:nvPr/>
        </p:nvSpPr>
        <p:spPr>
          <a:xfrm flipH="true" flipV="true" rot="-5724290">
            <a:off x="13891391" y="-1630584"/>
            <a:ext cx="5461321" cy="6068135"/>
          </a:xfrm>
          <a:custGeom>
            <a:avLst/>
            <a:gdLst/>
            <a:ahLst/>
            <a:cxnLst/>
            <a:rect r="r" b="b" t="t" l="l"/>
            <a:pathLst>
              <a:path h="6068135" w="5461321">
                <a:moveTo>
                  <a:pt x="5461321" y="6068135"/>
                </a:moveTo>
                <a:lnTo>
                  <a:pt x="0" y="6068135"/>
                </a:lnTo>
                <a:lnTo>
                  <a:pt x="0" y="0"/>
                </a:lnTo>
                <a:lnTo>
                  <a:pt x="5461321" y="0"/>
                </a:lnTo>
                <a:lnTo>
                  <a:pt x="5461321" y="6068135"/>
                </a:lnTo>
                <a:close/>
              </a:path>
            </a:pathLst>
          </a:custGeom>
          <a:blipFill>
            <a:blip r:embed="rId2"/>
            <a:stretch>
              <a:fillRect l="0" t="0" r="0" b="0"/>
            </a:stretch>
          </a:blipFill>
        </p:spPr>
      </p:sp>
      <p:sp>
        <p:nvSpPr>
          <p:cNvPr name="Freeform 3" id="3"/>
          <p:cNvSpPr/>
          <p:nvPr/>
        </p:nvSpPr>
        <p:spPr>
          <a:xfrm flipH="true" flipV="false" rot="698431">
            <a:off x="-370390" y="8255616"/>
            <a:ext cx="5714777" cy="2005367"/>
          </a:xfrm>
          <a:custGeom>
            <a:avLst/>
            <a:gdLst/>
            <a:ahLst/>
            <a:cxnLst/>
            <a:rect r="r" b="b" t="t" l="l"/>
            <a:pathLst>
              <a:path h="2005367" w="5714777">
                <a:moveTo>
                  <a:pt x="5714778" y="0"/>
                </a:moveTo>
                <a:lnTo>
                  <a:pt x="0" y="0"/>
                </a:lnTo>
                <a:lnTo>
                  <a:pt x="0" y="2005368"/>
                </a:lnTo>
                <a:lnTo>
                  <a:pt x="5714778" y="2005368"/>
                </a:lnTo>
                <a:lnTo>
                  <a:pt x="5714778"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1525903" y="2543321"/>
            <a:ext cx="17256469" cy="5731989"/>
          </a:xfrm>
          <a:prstGeom prst="rect">
            <a:avLst/>
          </a:prstGeom>
        </p:spPr>
        <p:txBody>
          <a:bodyPr anchor="t" rtlCol="false" tIns="0" lIns="0" bIns="0" rIns="0">
            <a:spAutoFit/>
          </a:bodyPr>
          <a:lstStyle/>
          <a:p>
            <a:pPr>
              <a:lnSpc>
                <a:spcPts val="5085"/>
              </a:lnSpc>
            </a:pPr>
            <a:r>
              <a:rPr lang="en-US" sz="3912" spc="-117">
                <a:solidFill>
                  <a:srgbClr val="FFE147"/>
                </a:solidFill>
                <a:latin typeface="Sondos Bold"/>
              </a:rPr>
              <a:t>2. </a:t>
            </a:r>
            <a:r>
              <a:rPr lang="en-US" sz="3912" spc="-117">
                <a:solidFill>
                  <a:srgbClr val="FFE147"/>
                </a:solidFill>
                <a:latin typeface="Sondos Bold"/>
              </a:rPr>
              <a:t>Tujuan Berbicara</a:t>
            </a:r>
          </a:p>
          <a:p>
            <a:pPr>
              <a:lnSpc>
                <a:spcPts val="5085"/>
              </a:lnSpc>
            </a:pPr>
            <a:r>
              <a:rPr lang="en-US" sz="3912" spc="-117">
                <a:solidFill>
                  <a:srgbClr val="FFE147"/>
                </a:solidFill>
                <a:latin typeface="Sondos Bold"/>
              </a:rPr>
              <a:t>Tujuan berbicara adalah untuk menyampaikan pesan atau informasi dari pembicara kepada pendengar. Tujuan berbicara dapat berupa:</a:t>
            </a:r>
          </a:p>
          <a:p>
            <a:pPr marL="844661" indent="-422330" lvl="1">
              <a:lnSpc>
                <a:spcPts val="5085"/>
              </a:lnSpc>
              <a:buFont typeface="Arial"/>
              <a:buChar char="•"/>
            </a:pPr>
            <a:r>
              <a:rPr lang="en-US" sz="3912" spc="-117">
                <a:solidFill>
                  <a:srgbClr val="FFE147"/>
                </a:solidFill>
                <a:latin typeface="Sondos Bold"/>
              </a:rPr>
              <a:t>Memberikan informasi</a:t>
            </a:r>
          </a:p>
          <a:p>
            <a:pPr marL="844661" indent="-422330" lvl="1">
              <a:lnSpc>
                <a:spcPts val="5085"/>
              </a:lnSpc>
              <a:buFont typeface="Arial"/>
              <a:buChar char="•"/>
            </a:pPr>
            <a:r>
              <a:rPr lang="en-US" sz="3912" spc="-117">
                <a:solidFill>
                  <a:srgbClr val="FFE147"/>
                </a:solidFill>
                <a:latin typeface="Sondos Bold"/>
              </a:rPr>
              <a:t>Membujuk atau mempengaruhi orang lain</a:t>
            </a:r>
          </a:p>
          <a:p>
            <a:pPr marL="844661" indent="-422330" lvl="1">
              <a:lnSpc>
                <a:spcPts val="5085"/>
              </a:lnSpc>
              <a:buFont typeface="Arial"/>
              <a:buChar char="•"/>
            </a:pPr>
            <a:r>
              <a:rPr lang="en-US" sz="3912" spc="-117">
                <a:solidFill>
                  <a:srgbClr val="FFE147"/>
                </a:solidFill>
                <a:latin typeface="Sondos Bold"/>
              </a:rPr>
              <a:t>Membuat orang lain tertawa atau merasa senang</a:t>
            </a:r>
          </a:p>
          <a:p>
            <a:pPr marL="844661" indent="-422330" lvl="1">
              <a:lnSpc>
                <a:spcPts val="5085"/>
              </a:lnSpc>
              <a:buFont typeface="Arial"/>
              <a:buChar char="•"/>
            </a:pPr>
            <a:r>
              <a:rPr lang="en-US" sz="3912" spc="-117">
                <a:solidFill>
                  <a:srgbClr val="FFE147"/>
                </a:solidFill>
                <a:latin typeface="Sondos Bold"/>
              </a:rPr>
              <a:t>Membuat orang lain merasa terhibur</a:t>
            </a:r>
          </a:p>
          <a:p>
            <a:pPr marL="844661" indent="-422330" lvl="1">
              <a:lnSpc>
                <a:spcPts val="5085"/>
              </a:lnSpc>
              <a:buFont typeface="Arial"/>
              <a:buChar char="•"/>
            </a:pPr>
            <a:r>
              <a:rPr lang="en-US" sz="3912" spc="-117">
                <a:solidFill>
                  <a:srgbClr val="FFE147"/>
                </a:solidFill>
                <a:latin typeface="Sondos Bold"/>
              </a:rPr>
              <a:t>Membuat orang lain merasa terinspirasi</a:t>
            </a:r>
          </a:p>
          <a:p>
            <a:pPr algn="l">
              <a:lnSpc>
                <a:spcPts val="5085"/>
              </a:lnSpc>
            </a:pPr>
          </a:p>
        </p:txBody>
      </p:sp>
      <p:sp>
        <p:nvSpPr>
          <p:cNvPr name="Freeform 5" id="5"/>
          <p:cNvSpPr/>
          <p:nvPr/>
        </p:nvSpPr>
        <p:spPr>
          <a:xfrm flipH="true" flipV="true" rot="0">
            <a:off x="-1535487" y="-171382"/>
            <a:ext cx="8044973" cy="2823054"/>
          </a:xfrm>
          <a:custGeom>
            <a:avLst/>
            <a:gdLst/>
            <a:ahLst/>
            <a:cxnLst/>
            <a:rect r="r" b="b" t="t" l="l"/>
            <a:pathLst>
              <a:path h="2823054" w="8044973">
                <a:moveTo>
                  <a:pt x="8044972" y="2823054"/>
                </a:moveTo>
                <a:lnTo>
                  <a:pt x="0" y="2823054"/>
                </a:lnTo>
                <a:lnTo>
                  <a:pt x="0" y="0"/>
                </a:lnTo>
                <a:lnTo>
                  <a:pt x="8044972" y="0"/>
                </a:lnTo>
                <a:lnTo>
                  <a:pt x="8044972" y="2823054"/>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true" flipV="true" rot="0">
            <a:off x="11077634" y="8326003"/>
            <a:ext cx="8044973" cy="2823054"/>
          </a:xfrm>
          <a:custGeom>
            <a:avLst/>
            <a:gdLst/>
            <a:ahLst/>
            <a:cxnLst/>
            <a:rect r="r" b="b" t="t" l="l"/>
            <a:pathLst>
              <a:path h="2823054" w="8044973">
                <a:moveTo>
                  <a:pt x="8044973" y="2823054"/>
                </a:moveTo>
                <a:lnTo>
                  <a:pt x="0" y="2823054"/>
                </a:lnTo>
                <a:lnTo>
                  <a:pt x="0" y="0"/>
                </a:lnTo>
                <a:lnTo>
                  <a:pt x="8044973" y="0"/>
                </a:lnTo>
                <a:lnTo>
                  <a:pt x="8044973" y="2823054"/>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true" flipV="true" rot="909700">
            <a:off x="13957121" y="6630291"/>
            <a:ext cx="8044973" cy="2823054"/>
          </a:xfrm>
          <a:custGeom>
            <a:avLst/>
            <a:gdLst/>
            <a:ahLst/>
            <a:cxnLst/>
            <a:rect r="r" b="b" t="t" l="l"/>
            <a:pathLst>
              <a:path h="2823054" w="8044973">
                <a:moveTo>
                  <a:pt x="8044973" y="2823054"/>
                </a:moveTo>
                <a:lnTo>
                  <a:pt x="0" y="2823054"/>
                </a:lnTo>
                <a:lnTo>
                  <a:pt x="0" y="0"/>
                </a:lnTo>
                <a:lnTo>
                  <a:pt x="8044973" y="0"/>
                </a:lnTo>
                <a:lnTo>
                  <a:pt x="8044973" y="2823054"/>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true" flipV="true" rot="-1001873">
            <a:off x="6403235" y="9251254"/>
            <a:ext cx="8044973" cy="2823054"/>
          </a:xfrm>
          <a:custGeom>
            <a:avLst/>
            <a:gdLst/>
            <a:ahLst/>
            <a:cxnLst/>
            <a:rect r="r" b="b" t="t" l="l"/>
            <a:pathLst>
              <a:path h="2823054" w="8044973">
                <a:moveTo>
                  <a:pt x="8044973" y="2823054"/>
                </a:moveTo>
                <a:lnTo>
                  <a:pt x="0" y="2823054"/>
                </a:lnTo>
                <a:lnTo>
                  <a:pt x="0" y="0"/>
                </a:lnTo>
                <a:lnTo>
                  <a:pt x="8044973" y="0"/>
                </a:lnTo>
                <a:lnTo>
                  <a:pt x="8044973" y="2823054"/>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226959"/>
        </a:solidFill>
      </p:bgPr>
    </p:bg>
    <p:spTree>
      <p:nvGrpSpPr>
        <p:cNvPr id="1" name=""/>
        <p:cNvGrpSpPr/>
        <p:nvPr/>
      </p:nvGrpSpPr>
      <p:grpSpPr>
        <a:xfrm>
          <a:off x="0" y="0"/>
          <a:ext cx="0" cy="0"/>
          <a:chOff x="0" y="0"/>
          <a:chExt cx="0" cy="0"/>
        </a:xfrm>
      </p:grpSpPr>
      <p:sp>
        <p:nvSpPr>
          <p:cNvPr name="Freeform 2" id="2"/>
          <p:cNvSpPr/>
          <p:nvPr/>
        </p:nvSpPr>
        <p:spPr>
          <a:xfrm flipH="true" flipV="true" rot="5286789">
            <a:off x="-1030239" y="5752703"/>
            <a:ext cx="5461321" cy="6068135"/>
          </a:xfrm>
          <a:custGeom>
            <a:avLst/>
            <a:gdLst/>
            <a:ahLst/>
            <a:cxnLst/>
            <a:rect r="r" b="b" t="t" l="l"/>
            <a:pathLst>
              <a:path h="6068135" w="5461321">
                <a:moveTo>
                  <a:pt x="5461321" y="6068134"/>
                </a:moveTo>
                <a:lnTo>
                  <a:pt x="0" y="6068134"/>
                </a:lnTo>
                <a:lnTo>
                  <a:pt x="0" y="0"/>
                </a:lnTo>
                <a:lnTo>
                  <a:pt x="5461321" y="0"/>
                </a:lnTo>
                <a:lnTo>
                  <a:pt x="5461321" y="6068134"/>
                </a:lnTo>
                <a:close/>
              </a:path>
            </a:pathLst>
          </a:custGeom>
          <a:blipFill>
            <a:blip r:embed="rId2"/>
            <a:stretch>
              <a:fillRect l="0" t="0" r="0" b="0"/>
            </a:stretch>
          </a:blipFill>
        </p:spPr>
      </p:sp>
      <p:sp>
        <p:nvSpPr>
          <p:cNvPr name="Freeform 3" id="3"/>
          <p:cNvSpPr/>
          <p:nvPr/>
        </p:nvSpPr>
        <p:spPr>
          <a:xfrm flipH="true" flipV="false" rot="0">
            <a:off x="14772995" y="-171382"/>
            <a:ext cx="5714777" cy="2005367"/>
          </a:xfrm>
          <a:custGeom>
            <a:avLst/>
            <a:gdLst/>
            <a:ahLst/>
            <a:cxnLst/>
            <a:rect r="r" b="b" t="t" l="l"/>
            <a:pathLst>
              <a:path h="2005367" w="5714777">
                <a:moveTo>
                  <a:pt x="5714777" y="0"/>
                </a:moveTo>
                <a:lnTo>
                  <a:pt x="0" y="0"/>
                </a:lnTo>
                <a:lnTo>
                  <a:pt x="0" y="2005367"/>
                </a:lnTo>
                <a:lnTo>
                  <a:pt x="5714777" y="2005367"/>
                </a:lnTo>
                <a:lnTo>
                  <a:pt x="5714777"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1830696" y="1497581"/>
            <a:ext cx="15799687" cy="6550388"/>
          </a:xfrm>
          <a:prstGeom prst="rect">
            <a:avLst/>
          </a:prstGeom>
        </p:spPr>
        <p:txBody>
          <a:bodyPr anchor="t" rtlCol="false" tIns="0" lIns="0" bIns="0" rIns="0">
            <a:spAutoFit/>
          </a:bodyPr>
          <a:lstStyle/>
          <a:p>
            <a:pPr algn="just">
              <a:lnSpc>
                <a:spcPts val="6515"/>
              </a:lnSpc>
            </a:pPr>
            <a:r>
              <a:rPr lang="en-US" sz="5011" spc="-150">
                <a:solidFill>
                  <a:srgbClr val="FFE147"/>
                </a:solidFill>
                <a:latin typeface="Sondos Bold"/>
              </a:rPr>
              <a:t>3. Jenis Berbicara</a:t>
            </a:r>
          </a:p>
          <a:p>
            <a:pPr algn="just">
              <a:lnSpc>
                <a:spcPts val="6515"/>
              </a:lnSpc>
            </a:pPr>
            <a:r>
              <a:rPr lang="en-US" sz="5011" spc="-150">
                <a:solidFill>
                  <a:srgbClr val="FFE147"/>
                </a:solidFill>
                <a:latin typeface="Sondos Bold"/>
              </a:rPr>
              <a:t>Jenis berbicara dapat dibedakan menjadi beberapa jenis, yaitu:</a:t>
            </a:r>
          </a:p>
          <a:p>
            <a:pPr algn="just" marL="1082072" indent="-541036" lvl="1">
              <a:lnSpc>
                <a:spcPts val="6515"/>
              </a:lnSpc>
              <a:buFont typeface="Arial"/>
              <a:buChar char="•"/>
            </a:pPr>
            <a:r>
              <a:rPr lang="en-US" sz="5011" spc="-150">
                <a:solidFill>
                  <a:srgbClr val="FFE147"/>
                </a:solidFill>
                <a:latin typeface="Sondos Bold"/>
              </a:rPr>
              <a:t>Berbicara di muka umum</a:t>
            </a:r>
          </a:p>
          <a:p>
            <a:pPr algn="just" marL="1082072" indent="-541036" lvl="1">
              <a:lnSpc>
                <a:spcPts val="6515"/>
              </a:lnSpc>
              <a:buFont typeface="Arial"/>
              <a:buChar char="•"/>
            </a:pPr>
            <a:r>
              <a:rPr lang="en-US" sz="5011" spc="-150">
                <a:solidFill>
                  <a:srgbClr val="FFE147"/>
                </a:solidFill>
                <a:latin typeface="Sondos Bold"/>
              </a:rPr>
              <a:t>Diskusi kelompok</a:t>
            </a:r>
          </a:p>
          <a:p>
            <a:pPr algn="just" marL="1082072" indent="-541036" lvl="1">
              <a:lnSpc>
                <a:spcPts val="6515"/>
              </a:lnSpc>
              <a:buFont typeface="Arial"/>
              <a:buChar char="•"/>
            </a:pPr>
            <a:r>
              <a:rPr lang="en-US" sz="5011" spc="-150">
                <a:solidFill>
                  <a:srgbClr val="FFE147"/>
                </a:solidFill>
                <a:latin typeface="Sondos Bold"/>
              </a:rPr>
              <a:t>Debat</a:t>
            </a:r>
          </a:p>
          <a:p>
            <a:pPr algn="just" marL="1082072" indent="-541036" lvl="1">
              <a:lnSpc>
                <a:spcPts val="6515"/>
              </a:lnSpc>
              <a:buFont typeface="Arial"/>
              <a:buChar char="•"/>
            </a:pPr>
            <a:r>
              <a:rPr lang="en-US" sz="5011" spc="-150">
                <a:solidFill>
                  <a:srgbClr val="FFE147"/>
                </a:solidFill>
                <a:latin typeface="Sondos Bold"/>
              </a:rPr>
              <a:t>Wawancara</a:t>
            </a:r>
          </a:p>
          <a:p>
            <a:pPr algn="just" marL="1082072" indent="-541036" lvl="1">
              <a:lnSpc>
                <a:spcPts val="6515"/>
              </a:lnSpc>
              <a:buFont typeface="Arial"/>
              <a:buChar char="•"/>
            </a:pPr>
            <a:r>
              <a:rPr lang="en-US" sz="5011" spc="-150">
                <a:solidFill>
                  <a:srgbClr val="FFE147"/>
                </a:solidFill>
                <a:latin typeface="Sondos Bold"/>
              </a:rPr>
              <a:t>Presentasi</a:t>
            </a:r>
          </a:p>
          <a:p>
            <a:pPr algn="just">
              <a:lnSpc>
                <a:spcPts val="6515"/>
              </a:lnSpc>
            </a:pPr>
          </a:p>
        </p:txBody>
      </p:sp>
      <p:sp>
        <p:nvSpPr>
          <p:cNvPr name="Freeform 5" id="5"/>
          <p:cNvSpPr/>
          <p:nvPr/>
        </p:nvSpPr>
        <p:spPr>
          <a:xfrm flipH="true" flipV="true" rot="0">
            <a:off x="-1707720" y="-171382"/>
            <a:ext cx="8044973" cy="2823054"/>
          </a:xfrm>
          <a:custGeom>
            <a:avLst/>
            <a:gdLst/>
            <a:ahLst/>
            <a:cxnLst/>
            <a:rect r="r" b="b" t="t" l="l"/>
            <a:pathLst>
              <a:path h="2823054" w="8044973">
                <a:moveTo>
                  <a:pt x="8044972" y="2823054"/>
                </a:moveTo>
                <a:lnTo>
                  <a:pt x="0" y="2823054"/>
                </a:lnTo>
                <a:lnTo>
                  <a:pt x="0" y="0"/>
                </a:lnTo>
                <a:lnTo>
                  <a:pt x="8044972" y="0"/>
                </a:lnTo>
                <a:lnTo>
                  <a:pt x="8044972" y="2823054"/>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true" flipV="false" rot="0">
            <a:off x="12573223" y="8389113"/>
            <a:ext cx="5714777" cy="2005367"/>
          </a:xfrm>
          <a:custGeom>
            <a:avLst/>
            <a:gdLst/>
            <a:ahLst/>
            <a:cxnLst/>
            <a:rect r="r" b="b" t="t" l="l"/>
            <a:pathLst>
              <a:path h="2005367" w="5714777">
                <a:moveTo>
                  <a:pt x="5714777" y="0"/>
                </a:moveTo>
                <a:lnTo>
                  <a:pt x="0" y="0"/>
                </a:lnTo>
                <a:lnTo>
                  <a:pt x="0" y="2005368"/>
                </a:lnTo>
                <a:lnTo>
                  <a:pt x="5714777" y="2005368"/>
                </a:lnTo>
                <a:lnTo>
                  <a:pt x="5714777"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true" flipV="false" rot="303160">
            <a:off x="9891609" y="8583222"/>
            <a:ext cx="5714777" cy="2005367"/>
          </a:xfrm>
          <a:custGeom>
            <a:avLst/>
            <a:gdLst/>
            <a:ahLst/>
            <a:cxnLst/>
            <a:rect r="r" b="b" t="t" l="l"/>
            <a:pathLst>
              <a:path h="2005367" w="5714777">
                <a:moveTo>
                  <a:pt x="5714777" y="0"/>
                </a:moveTo>
                <a:lnTo>
                  <a:pt x="0" y="0"/>
                </a:lnTo>
                <a:lnTo>
                  <a:pt x="0" y="2005368"/>
                </a:lnTo>
                <a:lnTo>
                  <a:pt x="5714777" y="2005368"/>
                </a:lnTo>
                <a:lnTo>
                  <a:pt x="5714777"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true" flipV="false" rot="-345781">
            <a:off x="14584694" y="7386430"/>
            <a:ext cx="5714777" cy="2005367"/>
          </a:xfrm>
          <a:custGeom>
            <a:avLst/>
            <a:gdLst/>
            <a:ahLst/>
            <a:cxnLst/>
            <a:rect r="r" b="b" t="t" l="l"/>
            <a:pathLst>
              <a:path h="2005367" w="5714777">
                <a:moveTo>
                  <a:pt x="5714777" y="0"/>
                </a:moveTo>
                <a:lnTo>
                  <a:pt x="0" y="0"/>
                </a:lnTo>
                <a:lnTo>
                  <a:pt x="0" y="2005367"/>
                </a:lnTo>
                <a:lnTo>
                  <a:pt x="5714777" y="2005367"/>
                </a:lnTo>
                <a:lnTo>
                  <a:pt x="5714777"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9" id="9"/>
          <p:cNvSpPr/>
          <p:nvPr/>
        </p:nvSpPr>
        <p:spPr>
          <a:xfrm flipH="true" flipV="false" rot="-596783">
            <a:off x="6728202" y="-929113"/>
            <a:ext cx="5714777" cy="2005367"/>
          </a:xfrm>
          <a:custGeom>
            <a:avLst/>
            <a:gdLst/>
            <a:ahLst/>
            <a:cxnLst/>
            <a:rect r="r" b="b" t="t" l="l"/>
            <a:pathLst>
              <a:path h="2005367" w="5714777">
                <a:moveTo>
                  <a:pt x="5714778" y="0"/>
                </a:moveTo>
                <a:lnTo>
                  <a:pt x="0" y="0"/>
                </a:lnTo>
                <a:lnTo>
                  <a:pt x="0" y="2005367"/>
                </a:lnTo>
                <a:lnTo>
                  <a:pt x="5714778" y="2005367"/>
                </a:lnTo>
                <a:lnTo>
                  <a:pt x="5714778"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226959"/>
        </a:solidFill>
      </p:bgPr>
    </p:bg>
    <p:spTree>
      <p:nvGrpSpPr>
        <p:cNvPr id="1" name=""/>
        <p:cNvGrpSpPr/>
        <p:nvPr/>
      </p:nvGrpSpPr>
      <p:grpSpPr>
        <a:xfrm>
          <a:off x="0" y="0"/>
          <a:ext cx="0" cy="0"/>
          <a:chOff x="0" y="0"/>
          <a:chExt cx="0" cy="0"/>
        </a:xfrm>
      </p:grpSpPr>
      <p:sp>
        <p:nvSpPr>
          <p:cNvPr name="Freeform 2" id="2"/>
          <p:cNvSpPr/>
          <p:nvPr/>
        </p:nvSpPr>
        <p:spPr>
          <a:xfrm flipH="true" flipV="true" rot="0">
            <a:off x="12826679" y="6041608"/>
            <a:ext cx="5461321" cy="6068135"/>
          </a:xfrm>
          <a:custGeom>
            <a:avLst/>
            <a:gdLst/>
            <a:ahLst/>
            <a:cxnLst/>
            <a:rect r="r" b="b" t="t" l="l"/>
            <a:pathLst>
              <a:path h="6068135" w="5461321">
                <a:moveTo>
                  <a:pt x="5461321" y="6068135"/>
                </a:moveTo>
                <a:lnTo>
                  <a:pt x="0" y="6068135"/>
                </a:lnTo>
                <a:lnTo>
                  <a:pt x="0" y="0"/>
                </a:lnTo>
                <a:lnTo>
                  <a:pt x="5461321" y="0"/>
                </a:lnTo>
                <a:lnTo>
                  <a:pt x="5461321" y="6068135"/>
                </a:lnTo>
                <a:close/>
              </a:path>
            </a:pathLst>
          </a:custGeom>
          <a:blipFill>
            <a:blip r:embed="rId2"/>
            <a:stretch>
              <a:fillRect l="0" t="0" r="0" b="0"/>
            </a:stretch>
          </a:blipFill>
        </p:spPr>
      </p:sp>
      <p:sp>
        <p:nvSpPr>
          <p:cNvPr name="Freeform 3" id="3"/>
          <p:cNvSpPr/>
          <p:nvPr/>
        </p:nvSpPr>
        <p:spPr>
          <a:xfrm flipH="true" flipV="false" rot="-2930473">
            <a:off x="-1332212" y="-893081"/>
            <a:ext cx="5714777" cy="2005367"/>
          </a:xfrm>
          <a:custGeom>
            <a:avLst/>
            <a:gdLst/>
            <a:ahLst/>
            <a:cxnLst/>
            <a:rect r="r" b="b" t="t" l="l"/>
            <a:pathLst>
              <a:path h="2005367" w="5714777">
                <a:moveTo>
                  <a:pt x="5714778" y="0"/>
                </a:moveTo>
                <a:lnTo>
                  <a:pt x="0" y="0"/>
                </a:lnTo>
                <a:lnTo>
                  <a:pt x="0" y="2005367"/>
                </a:lnTo>
                <a:lnTo>
                  <a:pt x="5714778" y="2005367"/>
                </a:lnTo>
                <a:lnTo>
                  <a:pt x="5714778"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793837" y="1790974"/>
            <a:ext cx="16700326" cy="6657427"/>
          </a:xfrm>
          <a:prstGeom prst="rect">
            <a:avLst/>
          </a:prstGeom>
        </p:spPr>
        <p:txBody>
          <a:bodyPr anchor="t" rtlCol="false" tIns="0" lIns="0" bIns="0" rIns="0">
            <a:spAutoFit/>
          </a:bodyPr>
          <a:lstStyle/>
          <a:p>
            <a:pPr algn="just">
              <a:lnSpc>
                <a:spcPts val="5847"/>
              </a:lnSpc>
            </a:pPr>
            <a:r>
              <a:rPr lang="en-US" sz="4497" spc="-134">
                <a:solidFill>
                  <a:srgbClr val="FFE147"/>
                </a:solidFill>
                <a:latin typeface="Sondos Bold"/>
              </a:rPr>
              <a:t>4. Teknik Berbicara</a:t>
            </a:r>
          </a:p>
          <a:p>
            <a:pPr algn="just">
              <a:lnSpc>
                <a:spcPts val="5847"/>
              </a:lnSpc>
            </a:pPr>
            <a:r>
              <a:rPr lang="en-US" sz="4497" spc="-134">
                <a:solidFill>
                  <a:srgbClr val="FFE147"/>
                </a:solidFill>
                <a:latin typeface="Sondos Bold"/>
              </a:rPr>
              <a:t>Teknik berbicara dapat membantu seseorang untuk berbicara dengan baik dan efektif. Beberapa teknik berbicara yang dapat dilakukan antara lain:</a:t>
            </a:r>
          </a:p>
          <a:p>
            <a:pPr algn="just" marL="971114" indent="-485557" lvl="1">
              <a:lnSpc>
                <a:spcPts val="5847"/>
              </a:lnSpc>
              <a:buFont typeface="Arial"/>
              <a:buChar char="•"/>
            </a:pPr>
            <a:r>
              <a:rPr lang="en-US" sz="4497" spc="-134">
                <a:solidFill>
                  <a:srgbClr val="FFE147"/>
                </a:solidFill>
                <a:latin typeface="Sondos Bold"/>
              </a:rPr>
              <a:t>Berlatih berbicara di depan cermin</a:t>
            </a:r>
          </a:p>
          <a:p>
            <a:pPr algn="just" marL="971114" indent="-485557" lvl="1">
              <a:lnSpc>
                <a:spcPts val="5847"/>
              </a:lnSpc>
              <a:buFont typeface="Arial"/>
              <a:buChar char="•"/>
            </a:pPr>
            <a:r>
              <a:rPr lang="en-US" sz="4497" spc="-134">
                <a:solidFill>
                  <a:srgbClr val="FFE147"/>
                </a:solidFill>
                <a:latin typeface="Sondos Bold"/>
              </a:rPr>
              <a:t>Mempersiapkan materi yang akan disampaikan</a:t>
            </a:r>
          </a:p>
          <a:p>
            <a:pPr algn="just" marL="971114" indent="-485557" lvl="1">
              <a:lnSpc>
                <a:spcPts val="5847"/>
              </a:lnSpc>
              <a:buFont typeface="Arial"/>
              <a:buChar char="•"/>
            </a:pPr>
            <a:r>
              <a:rPr lang="en-US" sz="4497" spc="-134">
                <a:solidFill>
                  <a:srgbClr val="FFE147"/>
                </a:solidFill>
                <a:latin typeface="Sondos Bold"/>
              </a:rPr>
              <a:t>Menggunakan bahasa tubuh yang tepat</a:t>
            </a:r>
          </a:p>
          <a:p>
            <a:pPr algn="just" marL="971114" indent="-485557" lvl="1">
              <a:lnSpc>
                <a:spcPts val="5847"/>
              </a:lnSpc>
              <a:buFont typeface="Arial"/>
              <a:buChar char="•"/>
            </a:pPr>
            <a:r>
              <a:rPr lang="en-US" sz="4497" spc="-134">
                <a:solidFill>
                  <a:srgbClr val="FFE147"/>
                </a:solidFill>
                <a:latin typeface="Sondos Bold"/>
              </a:rPr>
              <a:t>Menggunakan intonasi suara yang tepat</a:t>
            </a:r>
          </a:p>
          <a:p>
            <a:pPr algn="just" marL="971114" indent="-485557" lvl="1">
              <a:lnSpc>
                <a:spcPts val="5847"/>
              </a:lnSpc>
              <a:buFont typeface="Arial"/>
              <a:buChar char="•"/>
            </a:pPr>
            <a:r>
              <a:rPr lang="en-US" sz="4497" spc="-134">
                <a:solidFill>
                  <a:srgbClr val="FFE147"/>
                </a:solidFill>
                <a:latin typeface="Sondos Bold"/>
              </a:rPr>
              <a:t>Menggunakan kata-kata yang mudah dipahami oleh pendengar</a:t>
            </a:r>
          </a:p>
          <a:p>
            <a:pPr algn="just">
              <a:lnSpc>
                <a:spcPts val="5847"/>
              </a:lnSpc>
            </a:pPr>
          </a:p>
        </p:txBody>
      </p:sp>
      <p:sp>
        <p:nvSpPr>
          <p:cNvPr name="Freeform 5" id="5"/>
          <p:cNvSpPr/>
          <p:nvPr/>
        </p:nvSpPr>
        <p:spPr>
          <a:xfrm flipH="true" flipV="true" rot="-7737289">
            <a:off x="12430822" y="-1411527"/>
            <a:ext cx="8044973" cy="2823054"/>
          </a:xfrm>
          <a:custGeom>
            <a:avLst/>
            <a:gdLst/>
            <a:ahLst/>
            <a:cxnLst/>
            <a:rect r="r" b="b" t="t" l="l"/>
            <a:pathLst>
              <a:path h="2823054" w="8044973">
                <a:moveTo>
                  <a:pt x="8044973" y="2823054"/>
                </a:moveTo>
                <a:lnTo>
                  <a:pt x="0" y="2823054"/>
                </a:lnTo>
                <a:lnTo>
                  <a:pt x="0" y="0"/>
                </a:lnTo>
                <a:lnTo>
                  <a:pt x="8044973" y="0"/>
                </a:lnTo>
                <a:lnTo>
                  <a:pt x="8044973" y="2823054"/>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true" flipV="true" rot="2607622">
            <a:off x="-1946970" y="8875473"/>
            <a:ext cx="8044973" cy="2823054"/>
          </a:xfrm>
          <a:custGeom>
            <a:avLst/>
            <a:gdLst/>
            <a:ahLst/>
            <a:cxnLst/>
            <a:rect r="r" b="b" t="t" l="l"/>
            <a:pathLst>
              <a:path h="2823054" w="8044973">
                <a:moveTo>
                  <a:pt x="8044973" y="2823054"/>
                </a:moveTo>
                <a:lnTo>
                  <a:pt x="0" y="2823054"/>
                </a:lnTo>
                <a:lnTo>
                  <a:pt x="0" y="0"/>
                </a:lnTo>
                <a:lnTo>
                  <a:pt x="8044973" y="0"/>
                </a:lnTo>
                <a:lnTo>
                  <a:pt x="8044973" y="2823054"/>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226959"/>
        </a:solidFill>
      </p:bgPr>
    </p:bg>
    <p:spTree>
      <p:nvGrpSpPr>
        <p:cNvPr id="1" name=""/>
        <p:cNvGrpSpPr/>
        <p:nvPr/>
      </p:nvGrpSpPr>
      <p:grpSpPr>
        <a:xfrm>
          <a:off x="0" y="0"/>
          <a:ext cx="0" cy="0"/>
          <a:chOff x="0" y="0"/>
          <a:chExt cx="0" cy="0"/>
        </a:xfrm>
      </p:grpSpPr>
      <p:sp>
        <p:nvSpPr>
          <p:cNvPr name="Freeform 2" id="2"/>
          <p:cNvSpPr/>
          <p:nvPr/>
        </p:nvSpPr>
        <p:spPr>
          <a:xfrm flipH="false" flipV="false" rot="0">
            <a:off x="10163624" y="7567712"/>
            <a:ext cx="2379863" cy="1922613"/>
          </a:xfrm>
          <a:custGeom>
            <a:avLst/>
            <a:gdLst/>
            <a:ahLst/>
            <a:cxnLst/>
            <a:rect r="r" b="b" t="t" l="l"/>
            <a:pathLst>
              <a:path h="1922613" w="2379863">
                <a:moveTo>
                  <a:pt x="0" y="0"/>
                </a:moveTo>
                <a:lnTo>
                  <a:pt x="2379863" y="0"/>
                </a:lnTo>
                <a:lnTo>
                  <a:pt x="2379863" y="1922613"/>
                </a:lnTo>
                <a:lnTo>
                  <a:pt x="0" y="192261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028700" y="3268508"/>
            <a:ext cx="9554588" cy="4827334"/>
            <a:chOff x="0" y="0"/>
            <a:chExt cx="2284824" cy="1154378"/>
          </a:xfrm>
        </p:grpSpPr>
        <p:sp>
          <p:nvSpPr>
            <p:cNvPr name="Freeform 4" id="4"/>
            <p:cNvSpPr/>
            <p:nvPr/>
          </p:nvSpPr>
          <p:spPr>
            <a:xfrm flipH="false" flipV="false" rot="0">
              <a:off x="0" y="0"/>
              <a:ext cx="2284824" cy="1154378"/>
            </a:xfrm>
            <a:custGeom>
              <a:avLst/>
              <a:gdLst/>
              <a:ahLst/>
              <a:cxnLst/>
              <a:rect r="r" b="b" t="t" l="l"/>
              <a:pathLst>
                <a:path h="1154378" w="2284824">
                  <a:moveTo>
                    <a:pt x="64012" y="0"/>
                  </a:moveTo>
                  <a:lnTo>
                    <a:pt x="2220812" y="0"/>
                  </a:lnTo>
                  <a:cubicBezTo>
                    <a:pt x="2237789" y="0"/>
                    <a:pt x="2254071" y="6744"/>
                    <a:pt x="2266075" y="18749"/>
                  </a:cubicBezTo>
                  <a:cubicBezTo>
                    <a:pt x="2278080" y="30753"/>
                    <a:pt x="2284824" y="47035"/>
                    <a:pt x="2284824" y="64012"/>
                  </a:cubicBezTo>
                  <a:lnTo>
                    <a:pt x="2284824" y="1090366"/>
                  </a:lnTo>
                  <a:cubicBezTo>
                    <a:pt x="2284824" y="1125719"/>
                    <a:pt x="2256165" y="1154378"/>
                    <a:pt x="2220812" y="1154378"/>
                  </a:cubicBezTo>
                  <a:lnTo>
                    <a:pt x="64012" y="1154378"/>
                  </a:lnTo>
                  <a:cubicBezTo>
                    <a:pt x="47035" y="1154378"/>
                    <a:pt x="30753" y="1147634"/>
                    <a:pt x="18749" y="1135629"/>
                  </a:cubicBezTo>
                  <a:cubicBezTo>
                    <a:pt x="6744" y="1123625"/>
                    <a:pt x="0" y="1107343"/>
                    <a:pt x="0" y="1090366"/>
                  </a:cubicBezTo>
                  <a:lnTo>
                    <a:pt x="0" y="64012"/>
                  </a:lnTo>
                  <a:cubicBezTo>
                    <a:pt x="0" y="47035"/>
                    <a:pt x="6744" y="30753"/>
                    <a:pt x="18749" y="18749"/>
                  </a:cubicBezTo>
                  <a:cubicBezTo>
                    <a:pt x="30753" y="6744"/>
                    <a:pt x="47035" y="0"/>
                    <a:pt x="64012" y="0"/>
                  </a:cubicBezTo>
                  <a:close/>
                </a:path>
              </a:pathLst>
            </a:custGeom>
            <a:solidFill>
              <a:srgbClr val="E9EFFB"/>
            </a:solidFill>
            <a:ln>
              <a:noFill/>
            </a:ln>
          </p:spPr>
        </p:sp>
        <p:sp>
          <p:nvSpPr>
            <p:cNvPr name="TextBox 5" id="5"/>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1401673">
            <a:off x="-158160" y="7217622"/>
            <a:ext cx="3814213" cy="4081356"/>
          </a:xfrm>
          <a:custGeom>
            <a:avLst/>
            <a:gdLst/>
            <a:ahLst/>
            <a:cxnLst/>
            <a:rect r="r" b="b" t="t" l="l"/>
            <a:pathLst>
              <a:path h="4081356" w="3814213">
                <a:moveTo>
                  <a:pt x="0" y="0"/>
                </a:moveTo>
                <a:lnTo>
                  <a:pt x="3814213" y="0"/>
                </a:lnTo>
                <a:lnTo>
                  <a:pt x="3814213" y="4081356"/>
                </a:lnTo>
                <a:lnTo>
                  <a:pt x="0" y="408135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8739950" y="-450383"/>
            <a:ext cx="11317030" cy="12697930"/>
          </a:xfrm>
          <a:custGeom>
            <a:avLst/>
            <a:gdLst/>
            <a:ahLst/>
            <a:cxnLst/>
            <a:rect r="r" b="b" t="t" l="l"/>
            <a:pathLst>
              <a:path h="12697930" w="11317030">
                <a:moveTo>
                  <a:pt x="0" y="0"/>
                </a:moveTo>
                <a:lnTo>
                  <a:pt x="11317030" y="0"/>
                </a:lnTo>
                <a:lnTo>
                  <a:pt x="11317030" y="12697930"/>
                </a:lnTo>
                <a:lnTo>
                  <a:pt x="0" y="12697930"/>
                </a:lnTo>
                <a:lnTo>
                  <a:pt x="0" y="0"/>
                </a:lnTo>
                <a:close/>
              </a:path>
            </a:pathLst>
          </a:custGeom>
          <a:blipFill>
            <a:blip r:embed="rId6"/>
            <a:stretch>
              <a:fillRect l="0" t="0" r="0" b="0"/>
            </a:stretch>
          </a:blipFill>
        </p:spPr>
      </p:sp>
      <p:grpSp>
        <p:nvGrpSpPr>
          <p:cNvPr name="Group 8" id="8"/>
          <p:cNvGrpSpPr>
            <a:grpSpLocks noChangeAspect="true"/>
          </p:cNvGrpSpPr>
          <p:nvPr/>
        </p:nvGrpSpPr>
        <p:grpSpPr>
          <a:xfrm rot="0">
            <a:off x="11810209" y="1749727"/>
            <a:ext cx="5176512" cy="5056698"/>
            <a:chOff x="0" y="0"/>
            <a:chExt cx="4828540" cy="4716780"/>
          </a:xfrm>
        </p:grpSpPr>
        <p:sp>
          <p:nvSpPr>
            <p:cNvPr name="Freeform 9" id="9"/>
            <p:cNvSpPr/>
            <p:nvPr/>
          </p:nvSpPr>
          <p:spPr>
            <a:xfrm flipH="false" flipV="false" rot="0">
              <a:off x="0" y="-7620"/>
              <a:ext cx="4833620" cy="4726940"/>
            </a:xfrm>
            <a:custGeom>
              <a:avLst/>
              <a:gdLst/>
              <a:ahLst/>
              <a:cxnLst/>
              <a:rect r="r" b="b" t="t" l="l"/>
              <a:pathLst>
                <a:path h="4726940" w="4833620">
                  <a:moveTo>
                    <a:pt x="3416300" y="4662170"/>
                  </a:moveTo>
                  <a:cubicBezTo>
                    <a:pt x="3388360" y="4669790"/>
                    <a:pt x="3366770" y="4679950"/>
                    <a:pt x="3345180" y="4682490"/>
                  </a:cubicBezTo>
                  <a:cubicBezTo>
                    <a:pt x="3223260" y="4692650"/>
                    <a:pt x="3102610" y="4702810"/>
                    <a:pt x="2980690" y="4711700"/>
                  </a:cubicBezTo>
                  <a:cubicBezTo>
                    <a:pt x="2918460" y="4715510"/>
                    <a:pt x="2856230" y="4719320"/>
                    <a:pt x="2794000" y="4720590"/>
                  </a:cubicBezTo>
                  <a:cubicBezTo>
                    <a:pt x="2726690" y="4723130"/>
                    <a:pt x="2659380" y="4726940"/>
                    <a:pt x="2593340" y="4724400"/>
                  </a:cubicBezTo>
                  <a:cubicBezTo>
                    <a:pt x="2529840" y="4723130"/>
                    <a:pt x="2466340" y="4719320"/>
                    <a:pt x="2405380" y="4707890"/>
                  </a:cubicBezTo>
                  <a:cubicBezTo>
                    <a:pt x="2326640" y="4693920"/>
                    <a:pt x="2246630" y="4693920"/>
                    <a:pt x="2169160" y="4681220"/>
                  </a:cubicBezTo>
                  <a:cubicBezTo>
                    <a:pt x="1967230" y="4648200"/>
                    <a:pt x="1761490" y="4657090"/>
                    <a:pt x="1558290" y="4643120"/>
                  </a:cubicBezTo>
                  <a:cubicBezTo>
                    <a:pt x="1443990" y="4635500"/>
                    <a:pt x="1329690" y="4617720"/>
                    <a:pt x="1215390" y="4602480"/>
                  </a:cubicBezTo>
                  <a:cubicBezTo>
                    <a:pt x="1085850" y="4585970"/>
                    <a:pt x="956310" y="4566920"/>
                    <a:pt x="825500" y="4549140"/>
                  </a:cubicBezTo>
                  <a:cubicBezTo>
                    <a:pt x="730250" y="4536440"/>
                    <a:pt x="633730" y="4523740"/>
                    <a:pt x="538480" y="4511040"/>
                  </a:cubicBezTo>
                  <a:cubicBezTo>
                    <a:pt x="535940" y="4511040"/>
                    <a:pt x="533400" y="4509770"/>
                    <a:pt x="530860" y="4509770"/>
                  </a:cubicBezTo>
                  <a:cubicBezTo>
                    <a:pt x="450850" y="4475479"/>
                    <a:pt x="365760" y="4448810"/>
                    <a:pt x="292100" y="4404360"/>
                  </a:cubicBezTo>
                  <a:cubicBezTo>
                    <a:pt x="167640" y="4328160"/>
                    <a:pt x="114300" y="4206240"/>
                    <a:pt x="109220" y="4062730"/>
                  </a:cubicBezTo>
                  <a:cubicBezTo>
                    <a:pt x="107950" y="4013200"/>
                    <a:pt x="101600" y="3964940"/>
                    <a:pt x="101600" y="3915410"/>
                  </a:cubicBezTo>
                  <a:cubicBezTo>
                    <a:pt x="102870" y="3846830"/>
                    <a:pt x="107950" y="3779520"/>
                    <a:pt x="111760" y="3712210"/>
                  </a:cubicBezTo>
                  <a:cubicBezTo>
                    <a:pt x="121920" y="3511550"/>
                    <a:pt x="127000" y="3310890"/>
                    <a:pt x="111760" y="3110230"/>
                  </a:cubicBezTo>
                  <a:cubicBezTo>
                    <a:pt x="97790" y="2929890"/>
                    <a:pt x="85090" y="2750820"/>
                    <a:pt x="71120" y="2570480"/>
                  </a:cubicBezTo>
                  <a:cubicBezTo>
                    <a:pt x="62230" y="2454910"/>
                    <a:pt x="50800" y="2340610"/>
                    <a:pt x="43180" y="2225040"/>
                  </a:cubicBezTo>
                  <a:cubicBezTo>
                    <a:pt x="38100" y="2148840"/>
                    <a:pt x="39370" y="2071370"/>
                    <a:pt x="34290" y="1995170"/>
                  </a:cubicBezTo>
                  <a:cubicBezTo>
                    <a:pt x="31750" y="1951990"/>
                    <a:pt x="17780" y="1910080"/>
                    <a:pt x="16510" y="1866900"/>
                  </a:cubicBezTo>
                  <a:cubicBezTo>
                    <a:pt x="11430" y="1762760"/>
                    <a:pt x="10160" y="1657350"/>
                    <a:pt x="7620" y="1551940"/>
                  </a:cubicBezTo>
                  <a:cubicBezTo>
                    <a:pt x="6350" y="1511300"/>
                    <a:pt x="0" y="1470660"/>
                    <a:pt x="1270" y="1430020"/>
                  </a:cubicBezTo>
                  <a:cubicBezTo>
                    <a:pt x="2540" y="1366520"/>
                    <a:pt x="10160" y="1303020"/>
                    <a:pt x="11430" y="1239520"/>
                  </a:cubicBezTo>
                  <a:cubicBezTo>
                    <a:pt x="12700" y="1165860"/>
                    <a:pt x="5080" y="1092200"/>
                    <a:pt x="7620" y="1019810"/>
                  </a:cubicBezTo>
                  <a:cubicBezTo>
                    <a:pt x="7620" y="949960"/>
                    <a:pt x="16510" y="881380"/>
                    <a:pt x="25400" y="811530"/>
                  </a:cubicBezTo>
                  <a:cubicBezTo>
                    <a:pt x="27940" y="787400"/>
                    <a:pt x="45720" y="765810"/>
                    <a:pt x="50800" y="741680"/>
                  </a:cubicBezTo>
                  <a:cubicBezTo>
                    <a:pt x="72390" y="622300"/>
                    <a:pt x="95250" y="502920"/>
                    <a:pt x="151130" y="392430"/>
                  </a:cubicBezTo>
                  <a:cubicBezTo>
                    <a:pt x="163830" y="368300"/>
                    <a:pt x="184150" y="346710"/>
                    <a:pt x="203200" y="327660"/>
                  </a:cubicBezTo>
                  <a:cubicBezTo>
                    <a:pt x="209550" y="321310"/>
                    <a:pt x="224790" y="325120"/>
                    <a:pt x="228600" y="325120"/>
                  </a:cubicBezTo>
                  <a:cubicBezTo>
                    <a:pt x="237490" y="308610"/>
                    <a:pt x="242570" y="292100"/>
                    <a:pt x="252730" y="284480"/>
                  </a:cubicBezTo>
                  <a:cubicBezTo>
                    <a:pt x="307340" y="242570"/>
                    <a:pt x="364490" y="212090"/>
                    <a:pt x="435610" y="204470"/>
                  </a:cubicBezTo>
                  <a:cubicBezTo>
                    <a:pt x="488950" y="198120"/>
                    <a:pt x="541020" y="175260"/>
                    <a:pt x="594360" y="162560"/>
                  </a:cubicBezTo>
                  <a:cubicBezTo>
                    <a:pt x="659130" y="147320"/>
                    <a:pt x="723900" y="129540"/>
                    <a:pt x="791210" y="120650"/>
                  </a:cubicBezTo>
                  <a:cubicBezTo>
                    <a:pt x="852170" y="113030"/>
                    <a:pt x="910590" y="96520"/>
                    <a:pt x="972820" y="91440"/>
                  </a:cubicBezTo>
                  <a:cubicBezTo>
                    <a:pt x="1036320" y="86360"/>
                    <a:pt x="1099820" y="71120"/>
                    <a:pt x="1164590" y="66040"/>
                  </a:cubicBezTo>
                  <a:cubicBezTo>
                    <a:pt x="1339850" y="53340"/>
                    <a:pt x="1516380" y="44450"/>
                    <a:pt x="1691640" y="34290"/>
                  </a:cubicBezTo>
                  <a:cubicBezTo>
                    <a:pt x="1734820" y="31750"/>
                    <a:pt x="1778000" y="34290"/>
                    <a:pt x="1821180" y="35560"/>
                  </a:cubicBezTo>
                  <a:cubicBezTo>
                    <a:pt x="1842770" y="36830"/>
                    <a:pt x="1864360" y="41910"/>
                    <a:pt x="1887220" y="44450"/>
                  </a:cubicBezTo>
                  <a:cubicBezTo>
                    <a:pt x="1897380" y="45720"/>
                    <a:pt x="1907540" y="41910"/>
                    <a:pt x="1917700" y="41910"/>
                  </a:cubicBezTo>
                  <a:cubicBezTo>
                    <a:pt x="1948180" y="41910"/>
                    <a:pt x="1979930" y="41910"/>
                    <a:pt x="2010410" y="40640"/>
                  </a:cubicBezTo>
                  <a:cubicBezTo>
                    <a:pt x="2068830" y="38100"/>
                    <a:pt x="2128520" y="31750"/>
                    <a:pt x="2186940" y="31750"/>
                  </a:cubicBezTo>
                  <a:cubicBezTo>
                    <a:pt x="2244090" y="31750"/>
                    <a:pt x="2301240" y="35560"/>
                    <a:pt x="2358390" y="38100"/>
                  </a:cubicBezTo>
                  <a:lnTo>
                    <a:pt x="2404110" y="38100"/>
                  </a:lnTo>
                  <a:cubicBezTo>
                    <a:pt x="2473960" y="35560"/>
                    <a:pt x="2542540" y="35560"/>
                    <a:pt x="2612390" y="31750"/>
                  </a:cubicBezTo>
                  <a:cubicBezTo>
                    <a:pt x="2679700" y="27940"/>
                    <a:pt x="2745740" y="19050"/>
                    <a:pt x="2813050" y="15240"/>
                  </a:cubicBezTo>
                  <a:cubicBezTo>
                    <a:pt x="2844800" y="12700"/>
                    <a:pt x="2877820" y="12700"/>
                    <a:pt x="2909570" y="19050"/>
                  </a:cubicBezTo>
                  <a:cubicBezTo>
                    <a:pt x="2957830" y="27940"/>
                    <a:pt x="3003550" y="33020"/>
                    <a:pt x="3051810" y="19050"/>
                  </a:cubicBezTo>
                  <a:cubicBezTo>
                    <a:pt x="3069590" y="13970"/>
                    <a:pt x="3092450" y="22860"/>
                    <a:pt x="3112770" y="25400"/>
                  </a:cubicBezTo>
                  <a:cubicBezTo>
                    <a:pt x="3121660" y="26670"/>
                    <a:pt x="3131820" y="29210"/>
                    <a:pt x="3136900" y="25400"/>
                  </a:cubicBezTo>
                  <a:cubicBezTo>
                    <a:pt x="3171190" y="0"/>
                    <a:pt x="3202940" y="6350"/>
                    <a:pt x="3235960" y="27940"/>
                  </a:cubicBezTo>
                  <a:cubicBezTo>
                    <a:pt x="3239770" y="30480"/>
                    <a:pt x="3249930" y="24130"/>
                    <a:pt x="3257550" y="24130"/>
                  </a:cubicBezTo>
                  <a:cubicBezTo>
                    <a:pt x="3288030" y="24130"/>
                    <a:pt x="3318510" y="24130"/>
                    <a:pt x="3350260" y="25400"/>
                  </a:cubicBezTo>
                  <a:cubicBezTo>
                    <a:pt x="3373120" y="26670"/>
                    <a:pt x="3394710" y="34290"/>
                    <a:pt x="3417570" y="36830"/>
                  </a:cubicBezTo>
                  <a:cubicBezTo>
                    <a:pt x="3467100" y="43180"/>
                    <a:pt x="3517900" y="53340"/>
                    <a:pt x="3568700" y="53340"/>
                  </a:cubicBezTo>
                  <a:cubicBezTo>
                    <a:pt x="3663950" y="54610"/>
                    <a:pt x="3759200" y="58420"/>
                    <a:pt x="3853180" y="78740"/>
                  </a:cubicBezTo>
                  <a:cubicBezTo>
                    <a:pt x="3940809" y="97790"/>
                    <a:pt x="4030980" y="97790"/>
                    <a:pt x="4119880" y="113030"/>
                  </a:cubicBezTo>
                  <a:cubicBezTo>
                    <a:pt x="4173220" y="121920"/>
                    <a:pt x="4227830" y="138430"/>
                    <a:pt x="4273550" y="165100"/>
                  </a:cubicBezTo>
                  <a:cubicBezTo>
                    <a:pt x="4323080" y="193040"/>
                    <a:pt x="4361180" y="238760"/>
                    <a:pt x="4405630" y="276860"/>
                  </a:cubicBezTo>
                  <a:cubicBezTo>
                    <a:pt x="4422139" y="290830"/>
                    <a:pt x="4446270" y="300990"/>
                    <a:pt x="4457700" y="318770"/>
                  </a:cubicBezTo>
                  <a:cubicBezTo>
                    <a:pt x="4490720" y="367030"/>
                    <a:pt x="4519930" y="417830"/>
                    <a:pt x="4549140" y="468630"/>
                  </a:cubicBezTo>
                  <a:cubicBezTo>
                    <a:pt x="4570730" y="505460"/>
                    <a:pt x="4592320" y="543560"/>
                    <a:pt x="4608830" y="581660"/>
                  </a:cubicBezTo>
                  <a:cubicBezTo>
                    <a:pt x="4626610" y="626110"/>
                    <a:pt x="4640580" y="671830"/>
                    <a:pt x="4654550" y="718820"/>
                  </a:cubicBezTo>
                  <a:cubicBezTo>
                    <a:pt x="4676140" y="792480"/>
                    <a:pt x="4701540" y="866140"/>
                    <a:pt x="4715510" y="942340"/>
                  </a:cubicBezTo>
                  <a:cubicBezTo>
                    <a:pt x="4735830" y="1049020"/>
                    <a:pt x="4745990" y="1158240"/>
                    <a:pt x="4761230" y="1266190"/>
                  </a:cubicBezTo>
                  <a:cubicBezTo>
                    <a:pt x="4766310" y="1301750"/>
                    <a:pt x="4772660" y="1337310"/>
                    <a:pt x="4775200" y="1372870"/>
                  </a:cubicBezTo>
                  <a:cubicBezTo>
                    <a:pt x="4782820" y="1474470"/>
                    <a:pt x="4787900" y="1574800"/>
                    <a:pt x="4794250" y="1676400"/>
                  </a:cubicBezTo>
                  <a:cubicBezTo>
                    <a:pt x="4803140" y="1802130"/>
                    <a:pt x="4815840" y="1926590"/>
                    <a:pt x="4822190" y="2052320"/>
                  </a:cubicBezTo>
                  <a:cubicBezTo>
                    <a:pt x="4828540" y="2172970"/>
                    <a:pt x="4833620" y="2294890"/>
                    <a:pt x="4831080" y="2416810"/>
                  </a:cubicBezTo>
                  <a:cubicBezTo>
                    <a:pt x="4827270" y="2620010"/>
                    <a:pt x="4817110" y="2821940"/>
                    <a:pt x="4806950" y="3025140"/>
                  </a:cubicBezTo>
                  <a:cubicBezTo>
                    <a:pt x="4800600" y="3150870"/>
                    <a:pt x="4791710" y="3275330"/>
                    <a:pt x="4779010" y="3399790"/>
                  </a:cubicBezTo>
                  <a:cubicBezTo>
                    <a:pt x="4766310" y="3524250"/>
                    <a:pt x="4747260" y="3647440"/>
                    <a:pt x="4733290" y="3771900"/>
                  </a:cubicBezTo>
                  <a:cubicBezTo>
                    <a:pt x="4723130" y="3858260"/>
                    <a:pt x="4720590" y="3944620"/>
                    <a:pt x="4709160" y="4029710"/>
                  </a:cubicBezTo>
                  <a:cubicBezTo>
                    <a:pt x="4699000" y="4107180"/>
                    <a:pt x="4660900" y="4175760"/>
                    <a:pt x="4610100" y="4232910"/>
                  </a:cubicBezTo>
                  <a:cubicBezTo>
                    <a:pt x="4568191" y="4281170"/>
                    <a:pt x="4535170" y="4335780"/>
                    <a:pt x="4491991" y="4382770"/>
                  </a:cubicBezTo>
                  <a:cubicBezTo>
                    <a:pt x="4453891" y="4424679"/>
                    <a:pt x="4411981" y="4466590"/>
                    <a:pt x="4345941" y="4467860"/>
                  </a:cubicBezTo>
                  <a:cubicBezTo>
                    <a:pt x="4330700" y="4467860"/>
                    <a:pt x="4316731" y="4483100"/>
                    <a:pt x="4301491" y="4490720"/>
                  </a:cubicBezTo>
                  <a:cubicBezTo>
                    <a:pt x="4236720" y="4518660"/>
                    <a:pt x="4169411" y="4542790"/>
                    <a:pt x="4105911" y="4573270"/>
                  </a:cubicBezTo>
                  <a:cubicBezTo>
                    <a:pt x="3989070" y="4629150"/>
                    <a:pt x="3863341" y="4638040"/>
                    <a:pt x="3737611" y="4643120"/>
                  </a:cubicBezTo>
                  <a:cubicBezTo>
                    <a:pt x="3689351" y="4645660"/>
                    <a:pt x="3639820" y="4641850"/>
                    <a:pt x="3591561" y="4645660"/>
                  </a:cubicBezTo>
                  <a:cubicBezTo>
                    <a:pt x="3567431" y="4646930"/>
                    <a:pt x="3544570" y="4658360"/>
                    <a:pt x="3521711" y="4663440"/>
                  </a:cubicBezTo>
                  <a:cubicBezTo>
                    <a:pt x="3511551" y="4665980"/>
                    <a:pt x="3501391" y="4664710"/>
                    <a:pt x="3489961" y="4665980"/>
                  </a:cubicBezTo>
                  <a:cubicBezTo>
                    <a:pt x="3474720" y="4667250"/>
                    <a:pt x="3459481" y="4671060"/>
                    <a:pt x="3444241" y="4669790"/>
                  </a:cubicBezTo>
                  <a:cubicBezTo>
                    <a:pt x="3429000" y="4667250"/>
                    <a:pt x="3418841" y="4662170"/>
                    <a:pt x="3416300" y="4662170"/>
                  </a:cubicBezTo>
                  <a:close/>
                </a:path>
              </a:pathLst>
            </a:custGeom>
            <a:blipFill>
              <a:blip r:embed="rId7"/>
              <a:stretch>
                <a:fillRect l="0" t="-493" r="0" b="-493"/>
              </a:stretch>
            </a:blipFill>
          </p:spPr>
        </p:sp>
      </p:grpSp>
      <p:sp>
        <p:nvSpPr>
          <p:cNvPr name="TextBox 10" id="10"/>
          <p:cNvSpPr txBox="true"/>
          <p:nvPr/>
        </p:nvSpPr>
        <p:spPr>
          <a:xfrm rot="0">
            <a:off x="1028700" y="695325"/>
            <a:ext cx="7415163" cy="2112733"/>
          </a:xfrm>
          <a:prstGeom prst="rect">
            <a:avLst/>
          </a:prstGeom>
        </p:spPr>
        <p:txBody>
          <a:bodyPr anchor="t" rtlCol="false" tIns="0" lIns="0" bIns="0" rIns="0">
            <a:spAutoFit/>
          </a:bodyPr>
          <a:lstStyle/>
          <a:p>
            <a:pPr>
              <a:lnSpc>
                <a:spcPts val="16375"/>
              </a:lnSpc>
            </a:pPr>
            <a:r>
              <a:rPr lang="en-US" sz="11696">
                <a:solidFill>
                  <a:srgbClr val="FFE147"/>
                </a:solidFill>
                <a:latin typeface="Childos Arabic SemiBold Bold"/>
              </a:rPr>
              <a:t>Kesimpulan</a:t>
            </a:r>
          </a:p>
        </p:txBody>
      </p:sp>
      <p:sp>
        <p:nvSpPr>
          <p:cNvPr name="TextBox 11" id="11"/>
          <p:cNvSpPr txBox="true"/>
          <p:nvPr/>
        </p:nvSpPr>
        <p:spPr>
          <a:xfrm rot="0">
            <a:off x="1184245" y="3570916"/>
            <a:ext cx="9212183" cy="4277942"/>
          </a:xfrm>
          <a:prstGeom prst="rect">
            <a:avLst/>
          </a:prstGeom>
        </p:spPr>
        <p:txBody>
          <a:bodyPr anchor="t" rtlCol="false" tIns="0" lIns="0" bIns="0" rIns="0">
            <a:spAutoFit/>
          </a:bodyPr>
          <a:lstStyle/>
          <a:p>
            <a:pPr algn="just">
              <a:lnSpc>
                <a:spcPts val="3775"/>
              </a:lnSpc>
            </a:pPr>
            <a:r>
              <a:rPr lang="en-US" sz="2904">
                <a:solidFill>
                  <a:srgbClr val="226959"/>
                </a:solidFill>
                <a:latin typeface="Sondos Bold"/>
              </a:rPr>
              <a:t>Keterampilan berbicara merupakan salah satu keterampilan berbahasa yang penting dan harus dikuasai oleh setiap individu. Keterampilan berbicara dapat membantu seseorang untuk berkomunikasi dengan orang lain dengan baik dan efektif. Untuk dapat berbicara dengan baik dan efektif, seseorang harus menguasai teknik-teknik berbicara yang tepat. Dengan menguasai keterampilan berbicara, seseorang dapat memimpin, memotivasi, dan mempengaruhi orang lain dengan baik.</a:t>
            </a:r>
          </a:p>
        </p:txBody>
      </p:sp>
      <p:sp>
        <p:nvSpPr>
          <p:cNvPr name="Freeform 12" id="12"/>
          <p:cNvSpPr/>
          <p:nvPr/>
        </p:nvSpPr>
        <p:spPr>
          <a:xfrm flipH="false" flipV="false" rot="-10308227">
            <a:off x="15761377" y="-552690"/>
            <a:ext cx="3814213" cy="4081356"/>
          </a:xfrm>
          <a:custGeom>
            <a:avLst/>
            <a:gdLst/>
            <a:ahLst/>
            <a:cxnLst/>
            <a:rect r="r" b="b" t="t" l="l"/>
            <a:pathLst>
              <a:path h="4081356" w="3814213">
                <a:moveTo>
                  <a:pt x="0" y="0"/>
                </a:moveTo>
                <a:lnTo>
                  <a:pt x="3814213" y="0"/>
                </a:lnTo>
                <a:lnTo>
                  <a:pt x="3814213" y="4081356"/>
                </a:lnTo>
                <a:lnTo>
                  <a:pt x="0" y="408135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3" id="13"/>
          <p:cNvSpPr/>
          <p:nvPr/>
        </p:nvSpPr>
        <p:spPr>
          <a:xfrm flipH="true" flipV="false" rot="-3127193">
            <a:off x="-1341157" y="-1251400"/>
            <a:ext cx="5714777" cy="2005367"/>
          </a:xfrm>
          <a:custGeom>
            <a:avLst/>
            <a:gdLst/>
            <a:ahLst/>
            <a:cxnLst/>
            <a:rect r="r" b="b" t="t" l="l"/>
            <a:pathLst>
              <a:path h="2005367" w="5714777">
                <a:moveTo>
                  <a:pt x="5714777" y="0"/>
                </a:moveTo>
                <a:lnTo>
                  <a:pt x="0" y="0"/>
                </a:lnTo>
                <a:lnTo>
                  <a:pt x="0" y="2005367"/>
                </a:lnTo>
                <a:lnTo>
                  <a:pt x="5714777" y="2005367"/>
                </a:lnTo>
                <a:lnTo>
                  <a:pt x="5714777"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4" id="14"/>
          <p:cNvSpPr/>
          <p:nvPr/>
        </p:nvSpPr>
        <p:spPr>
          <a:xfrm flipH="false" flipV="false" rot="-5400000">
            <a:off x="14532036" y="7021381"/>
            <a:ext cx="3814213" cy="4081356"/>
          </a:xfrm>
          <a:custGeom>
            <a:avLst/>
            <a:gdLst/>
            <a:ahLst/>
            <a:cxnLst/>
            <a:rect r="r" b="b" t="t" l="l"/>
            <a:pathLst>
              <a:path h="4081356" w="3814213">
                <a:moveTo>
                  <a:pt x="0" y="0"/>
                </a:moveTo>
                <a:lnTo>
                  <a:pt x="3814213" y="0"/>
                </a:lnTo>
                <a:lnTo>
                  <a:pt x="3814213" y="4081356"/>
                </a:lnTo>
                <a:lnTo>
                  <a:pt x="0" y="408135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FFBEE"/>
        </a:solidFill>
      </p:bgPr>
    </p:bg>
    <p:spTree>
      <p:nvGrpSpPr>
        <p:cNvPr id="1" name=""/>
        <p:cNvGrpSpPr/>
        <p:nvPr/>
      </p:nvGrpSpPr>
      <p:grpSpPr>
        <a:xfrm>
          <a:off x="0" y="0"/>
          <a:ext cx="0" cy="0"/>
          <a:chOff x="0" y="0"/>
          <a:chExt cx="0" cy="0"/>
        </a:xfrm>
      </p:grpSpPr>
      <p:sp>
        <p:nvSpPr>
          <p:cNvPr name="Freeform 2" id="2"/>
          <p:cNvSpPr/>
          <p:nvPr/>
        </p:nvSpPr>
        <p:spPr>
          <a:xfrm flipH="false" flipV="false" rot="-474658">
            <a:off x="13684856" y="7171234"/>
            <a:ext cx="1236792" cy="1748116"/>
          </a:xfrm>
          <a:custGeom>
            <a:avLst/>
            <a:gdLst/>
            <a:ahLst/>
            <a:cxnLst/>
            <a:rect r="r" b="b" t="t" l="l"/>
            <a:pathLst>
              <a:path h="1748116" w="1236792">
                <a:moveTo>
                  <a:pt x="0" y="0"/>
                </a:moveTo>
                <a:lnTo>
                  <a:pt x="1236792" y="0"/>
                </a:lnTo>
                <a:lnTo>
                  <a:pt x="1236792" y="1748116"/>
                </a:lnTo>
                <a:lnTo>
                  <a:pt x="0" y="1748116"/>
                </a:lnTo>
                <a:lnTo>
                  <a:pt x="0" y="0"/>
                </a:lnTo>
                <a:close/>
              </a:path>
            </a:pathLst>
          </a:custGeom>
          <a:blipFill>
            <a:blip r:embed="rId2"/>
            <a:stretch>
              <a:fillRect l="0" t="0" r="0" b="0"/>
            </a:stretch>
          </a:blipFill>
        </p:spPr>
      </p:sp>
      <p:sp>
        <p:nvSpPr>
          <p:cNvPr name="Freeform 3" id="3"/>
          <p:cNvSpPr/>
          <p:nvPr/>
        </p:nvSpPr>
        <p:spPr>
          <a:xfrm flipH="false" flipV="false" rot="-930141">
            <a:off x="14562465" y="7290309"/>
            <a:ext cx="3965724" cy="3935981"/>
          </a:xfrm>
          <a:custGeom>
            <a:avLst/>
            <a:gdLst/>
            <a:ahLst/>
            <a:cxnLst/>
            <a:rect r="r" b="b" t="t" l="l"/>
            <a:pathLst>
              <a:path h="3935981" w="3965724">
                <a:moveTo>
                  <a:pt x="0" y="0"/>
                </a:moveTo>
                <a:lnTo>
                  <a:pt x="3965724" y="0"/>
                </a:lnTo>
                <a:lnTo>
                  <a:pt x="3965724" y="3935982"/>
                </a:lnTo>
                <a:lnTo>
                  <a:pt x="0" y="3935982"/>
                </a:lnTo>
                <a:lnTo>
                  <a:pt x="0" y="0"/>
                </a:lnTo>
                <a:close/>
              </a:path>
            </a:pathLst>
          </a:custGeom>
          <a:blipFill>
            <a:blip r:embed="rId3"/>
            <a:stretch>
              <a:fillRect l="0" t="0" r="0" b="0"/>
            </a:stretch>
          </a:blipFill>
        </p:spPr>
      </p:sp>
      <p:sp>
        <p:nvSpPr>
          <p:cNvPr name="Freeform 4" id="4"/>
          <p:cNvSpPr/>
          <p:nvPr/>
        </p:nvSpPr>
        <p:spPr>
          <a:xfrm flipH="false" flipV="false" rot="-867913">
            <a:off x="-270530" y="-30524"/>
            <a:ext cx="3307530" cy="2679099"/>
          </a:xfrm>
          <a:custGeom>
            <a:avLst/>
            <a:gdLst/>
            <a:ahLst/>
            <a:cxnLst/>
            <a:rect r="r" b="b" t="t" l="l"/>
            <a:pathLst>
              <a:path h="2679099" w="3307530">
                <a:moveTo>
                  <a:pt x="0" y="0"/>
                </a:moveTo>
                <a:lnTo>
                  <a:pt x="3307529" y="0"/>
                </a:lnTo>
                <a:lnTo>
                  <a:pt x="3307529" y="2679099"/>
                </a:lnTo>
                <a:lnTo>
                  <a:pt x="0" y="267909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3726943">
            <a:off x="2182718" y="1292753"/>
            <a:ext cx="1620466" cy="1800518"/>
          </a:xfrm>
          <a:custGeom>
            <a:avLst/>
            <a:gdLst/>
            <a:ahLst/>
            <a:cxnLst/>
            <a:rect r="r" b="b" t="t" l="l"/>
            <a:pathLst>
              <a:path h="1800518" w="1620466">
                <a:moveTo>
                  <a:pt x="0" y="0"/>
                </a:moveTo>
                <a:lnTo>
                  <a:pt x="1620467" y="0"/>
                </a:lnTo>
                <a:lnTo>
                  <a:pt x="1620467" y="1800518"/>
                </a:lnTo>
                <a:lnTo>
                  <a:pt x="0" y="180051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1472365">
            <a:off x="14148985" y="9029816"/>
            <a:ext cx="1077957" cy="1178095"/>
          </a:xfrm>
          <a:custGeom>
            <a:avLst/>
            <a:gdLst/>
            <a:ahLst/>
            <a:cxnLst/>
            <a:rect r="r" b="b" t="t" l="l"/>
            <a:pathLst>
              <a:path h="1178095" w="1077957">
                <a:moveTo>
                  <a:pt x="0" y="0"/>
                </a:moveTo>
                <a:lnTo>
                  <a:pt x="1077958" y="0"/>
                </a:lnTo>
                <a:lnTo>
                  <a:pt x="1077958" y="1178095"/>
                </a:lnTo>
                <a:lnTo>
                  <a:pt x="0" y="1178095"/>
                </a:lnTo>
                <a:lnTo>
                  <a:pt x="0" y="0"/>
                </a:lnTo>
                <a:close/>
              </a:path>
            </a:pathLst>
          </a:custGeom>
          <a:blipFill>
            <a:blip r:embed="rId8"/>
            <a:stretch>
              <a:fillRect l="0" t="0" r="0" b="0"/>
            </a:stretch>
          </a:blipFill>
        </p:spPr>
      </p:sp>
      <p:sp>
        <p:nvSpPr>
          <p:cNvPr name="Freeform 7" id="7"/>
          <p:cNvSpPr/>
          <p:nvPr/>
        </p:nvSpPr>
        <p:spPr>
          <a:xfrm flipH="false" flipV="false" rot="-1064436">
            <a:off x="340895" y="1273979"/>
            <a:ext cx="1050652" cy="2401491"/>
          </a:xfrm>
          <a:custGeom>
            <a:avLst/>
            <a:gdLst/>
            <a:ahLst/>
            <a:cxnLst/>
            <a:rect r="r" b="b" t="t" l="l"/>
            <a:pathLst>
              <a:path h="2401491" w="1050652">
                <a:moveTo>
                  <a:pt x="0" y="0"/>
                </a:moveTo>
                <a:lnTo>
                  <a:pt x="1050652" y="0"/>
                </a:lnTo>
                <a:lnTo>
                  <a:pt x="1050652" y="2401491"/>
                </a:lnTo>
                <a:lnTo>
                  <a:pt x="0" y="240149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8" id="8"/>
          <p:cNvSpPr/>
          <p:nvPr/>
        </p:nvSpPr>
        <p:spPr>
          <a:xfrm flipH="false" flipV="false" rot="0">
            <a:off x="15036063" y="1093520"/>
            <a:ext cx="2223237" cy="2198984"/>
          </a:xfrm>
          <a:custGeom>
            <a:avLst/>
            <a:gdLst/>
            <a:ahLst/>
            <a:cxnLst/>
            <a:rect r="r" b="b" t="t" l="l"/>
            <a:pathLst>
              <a:path h="2198984" w="2223237">
                <a:moveTo>
                  <a:pt x="0" y="0"/>
                </a:moveTo>
                <a:lnTo>
                  <a:pt x="2223237" y="0"/>
                </a:lnTo>
                <a:lnTo>
                  <a:pt x="2223237" y="2198984"/>
                </a:lnTo>
                <a:lnTo>
                  <a:pt x="0" y="2198984"/>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9" id="9"/>
          <p:cNvSpPr/>
          <p:nvPr/>
        </p:nvSpPr>
        <p:spPr>
          <a:xfrm flipH="false" flipV="false" rot="-10800000">
            <a:off x="1028700" y="7094440"/>
            <a:ext cx="2223237" cy="2198984"/>
          </a:xfrm>
          <a:custGeom>
            <a:avLst/>
            <a:gdLst/>
            <a:ahLst/>
            <a:cxnLst/>
            <a:rect r="r" b="b" t="t" l="l"/>
            <a:pathLst>
              <a:path h="2198984" w="2223237">
                <a:moveTo>
                  <a:pt x="0" y="0"/>
                </a:moveTo>
                <a:lnTo>
                  <a:pt x="2223237" y="0"/>
                </a:lnTo>
                <a:lnTo>
                  <a:pt x="2223237" y="2198983"/>
                </a:lnTo>
                <a:lnTo>
                  <a:pt x="0" y="2198983"/>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TextBox 10" id="10"/>
          <p:cNvSpPr txBox="true"/>
          <p:nvPr/>
        </p:nvSpPr>
        <p:spPr>
          <a:xfrm rot="0">
            <a:off x="1742673" y="3487081"/>
            <a:ext cx="14802654" cy="2865499"/>
          </a:xfrm>
          <a:prstGeom prst="rect">
            <a:avLst/>
          </a:prstGeom>
        </p:spPr>
        <p:txBody>
          <a:bodyPr anchor="t" rtlCol="false" tIns="0" lIns="0" bIns="0" rIns="0">
            <a:spAutoFit/>
          </a:bodyPr>
          <a:lstStyle/>
          <a:p>
            <a:pPr algn="ctr">
              <a:lnSpc>
                <a:spcPts val="22134"/>
              </a:lnSpc>
            </a:pPr>
            <a:r>
              <a:rPr lang="en-US" sz="15810" spc="-632">
                <a:solidFill>
                  <a:srgbClr val="0F5243"/>
                </a:solidFill>
                <a:latin typeface="Childos Arabic SemiBold Bold"/>
              </a:rPr>
              <a:t>Terimakasih</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DAFmdnC0fZM</dc:identifier>
  <dcterms:modified xsi:type="dcterms:W3CDTF">2011-08-01T06:04:30Z</dcterms:modified>
  <cp:revision>1</cp:revision>
  <dc:title>Hijau Krem Kuning Ceria  Tugas Presentasi</dc:title>
</cp:coreProperties>
</file>